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5" r:id="rId6"/>
    <p:sldId id="263" r:id="rId7"/>
    <p:sldId id="267" r:id="rId8"/>
    <p:sldId id="278" r:id="rId9"/>
    <p:sldId id="262" r:id="rId10"/>
    <p:sldId id="281" r:id="rId11"/>
    <p:sldId id="266" r:id="rId12"/>
    <p:sldId id="268" r:id="rId13"/>
    <p:sldId id="270" r:id="rId14"/>
    <p:sldId id="272" r:id="rId15"/>
    <p:sldId id="271" r:id="rId16"/>
    <p:sldId id="275" r:id="rId17"/>
    <p:sldId id="269" r:id="rId18"/>
    <p:sldId id="273" r:id="rId19"/>
    <p:sldId id="282" r:id="rId20"/>
    <p:sldId id="261" r:id="rId21"/>
    <p:sldId id="276" r:id="rId22"/>
    <p:sldId id="274" r:id="rId23"/>
    <p:sldId id="277" r:id="rId24"/>
    <p:sldId id="280" r:id="rId25"/>
    <p:sldId id="264" r:id="rId26"/>
    <p:sldId id="279" r:id="rId27"/>
  </p:sldIdLst>
  <p:sldSz cx="12192000" cy="6858000"/>
  <p:notesSz cx="6858000" cy="9144000"/>
  <p:embeddedFontLst>
    <p:embeddedFont>
      <p:font typeface="Arial Black" panose="020B0A04020102020204" pitchFamily="34" charset="0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Roboto" panose="02000000000000000000" pitchFamily="2" charset="0"/>
      <p:regular r:id="rId35"/>
      <p:bold r:id="rId36"/>
      <p:italic r:id="rId37"/>
      <p:boldItalic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idOQ+NhOkIGb7Up2tBLvD8P+fX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797E8A-0EB3-4F19-ABF1-311992FDDF75}" v="23" dt="2024-05-01T13:37:39.7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customschemas.google.com/relationships/presentationmetadata" Target="metadata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 Forsgren" userId="a9052317-2572-4ab7-b1b4-306f6b58db63" providerId="ADAL" clId="{6D797E8A-0EB3-4F19-ABF1-311992FDDF75}"/>
    <pc:docChg chg="undo custSel addSld delSld modSld sldOrd">
      <pc:chgData name="Johan Forsgren" userId="a9052317-2572-4ab7-b1b4-306f6b58db63" providerId="ADAL" clId="{6D797E8A-0EB3-4F19-ABF1-311992FDDF75}" dt="2024-05-01T17:52:13.901" v="3499"/>
      <pc:docMkLst>
        <pc:docMk/>
      </pc:docMkLst>
      <pc:sldChg chg="modSp mod">
        <pc:chgData name="Johan Forsgren" userId="a9052317-2572-4ab7-b1b4-306f6b58db63" providerId="ADAL" clId="{6D797E8A-0EB3-4F19-ABF1-311992FDDF75}" dt="2024-04-29T15:52:41.943" v="816" actId="20577"/>
        <pc:sldMkLst>
          <pc:docMk/>
          <pc:sldMk cId="0" sldId="256"/>
        </pc:sldMkLst>
        <pc:spChg chg="mod">
          <ac:chgData name="Johan Forsgren" userId="a9052317-2572-4ab7-b1b4-306f6b58db63" providerId="ADAL" clId="{6D797E8A-0EB3-4F19-ABF1-311992FDDF75}" dt="2024-04-25T17:40:09.839" v="38" actId="20577"/>
          <ac:spMkLst>
            <pc:docMk/>
            <pc:sldMk cId="0" sldId="256"/>
            <ac:spMk id="100" creationId="{00000000-0000-0000-0000-000000000000}"/>
          </ac:spMkLst>
        </pc:spChg>
        <pc:spChg chg="mod">
          <ac:chgData name="Johan Forsgren" userId="a9052317-2572-4ab7-b1b4-306f6b58db63" providerId="ADAL" clId="{6D797E8A-0EB3-4F19-ABF1-311992FDDF75}" dt="2024-04-29T15:52:41.943" v="816" actId="20577"/>
          <ac:spMkLst>
            <pc:docMk/>
            <pc:sldMk cId="0" sldId="256"/>
            <ac:spMk id="105" creationId="{00000000-0000-0000-0000-000000000000}"/>
          </ac:spMkLst>
        </pc:spChg>
      </pc:sldChg>
      <pc:sldChg chg="modSp mod">
        <pc:chgData name="Johan Forsgren" userId="a9052317-2572-4ab7-b1b4-306f6b58db63" providerId="ADAL" clId="{6D797E8A-0EB3-4F19-ABF1-311992FDDF75}" dt="2024-05-01T16:24:05.602" v="2616" actId="20577"/>
        <pc:sldMkLst>
          <pc:docMk/>
          <pc:sldMk cId="0" sldId="257"/>
        </pc:sldMkLst>
        <pc:spChg chg="mod">
          <ac:chgData name="Johan Forsgren" userId="a9052317-2572-4ab7-b1b4-306f6b58db63" providerId="ADAL" clId="{6D797E8A-0EB3-4F19-ABF1-311992FDDF75}" dt="2024-05-01T16:24:05.602" v="2616" actId="20577"/>
          <ac:spMkLst>
            <pc:docMk/>
            <pc:sldMk cId="0" sldId="257"/>
            <ac:spMk id="110" creationId="{00000000-0000-0000-0000-000000000000}"/>
          </ac:spMkLst>
        </pc:spChg>
      </pc:sldChg>
      <pc:sldChg chg="delSp modSp mod">
        <pc:chgData name="Johan Forsgren" userId="a9052317-2572-4ab7-b1b4-306f6b58db63" providerId="ADAL" clId="{6D797E8A-0EB3-4F19-ABF1-311992FDDF75}" dt="2024-04-25T18:03:28.577" v="131" actId="20577"/>
        <pc:sldMkLst>
          <pc:docMk/>
          <pc:sldMk cId="0" sldId="258"/>
        </pc:sldMkLst>
        <pc:spChg chg="mod">
          <ac:chgData name="Johan Forsgren" userId="a9052317-2572-4ab7-b1b4-306f6b58db63" providerId="ADAL" clId="{6D797E8A-0EB3-4F19-ABF1-311992FDDF75}" dt="2024-04-25T18:03:28.577" v="131" actId="20577"/>
          <ac:spMkLst>
            <pc:docMk/>
            <pc:sldMk cId="0" sldId="258"/>
            <ac:spMk id="116" creationId="{00000000-0000-0000-0000-000000000000}"/>
          </ac:spMkLst>
        </pc:spChg>
        <pc:spChg chg="del">
          <ac:chgData name="Johan Forsgren" userId="a9052317-2572-4ab7-b1b4-306f6b58db63" providerId="ADAL" clId="{6D797E8A-0EB3-4F19-ABF1-311992FDDF75}" dt="2024-04-25T17:41:07.620" v="76" actId="478"/>
          <ac:spMkLst>
            <pc:docMk/>
            <pc:sldMk cId="0" sldId="258"/>
            <ac:spMk id="118" creationId="{00000000-0000-0000-0000-000000000000}"/>
          </ac:spMkLst>
        </pc:spChg>
      </pc:sldChg>
      <pc:sldChg chg="del">
        <pc:chgData name="Johan Forsgren" userId="a9052317-2572-4ab7-b1b4-306f6b58db63" providerId="ADAL" clId="{6D797E8A-0EB3-4F19-ABF1-311992FDDF75}" dt="2024-04-25T17:41:38.113" v="77" actId="47"/>
        <pc:sldMkLst>
          <pc:docMk/>
          <pc:sldMk cId="0" sldId="260"/>
        </pc:sldMkLst>
      </pc:sldChg>
      <pc:sldChg chg="modSp mod ord">
        <pc:chgData name="Johan Forsgren" userId="a9052317-2572-4ab7-b1b4-306f6b58db63" providerId="ADAL" clId="{6D797E8A-0EB3-4F19-ABF1-311992FDDF75}" dt="2024-05-01T17:52:13.901" v="3499"/>
        <pc:sldMkLst>
          <pc:docMk/>
          <pc:sldMk cId="0" sldId="261"/>
        </pc:sldMkLst>
        <pc:spChg chg="mod">
          <ac:chgData name="Johan Forsgren" userId="a9052317-2572-4ab7-b1b4-306f6b58db63" providerId="ADAL" clId="{6D797E8A-0EB3-4F19-ABF1-311992FDDF75}" dt="2024-04-25T17:41:53.661" v="83" actId="6549"/>
          <ac:spMkLst>
            <pc:docMk/>
            <pc:sldMk cId="0" sldId="261"/>
            <ac:spMk id="138" creationId="{00000000-0000-0000-0000-000000000000}"/>
          </ac:spMkLst>
        </pc:spChg>
      </pc:sldChg>
      <pc:sldChg chg="ord">
        <pc:chgData name="Johan Forsgren" userId="a9052317-2572-4ab7-b1b4-306f6b58db63" providerId="ADAL" clId="{6D797E8A-0EB3-4F19-ABF1-311992FDDF75}" dt="2024-05-01T13:40:45.592" v="2613"/>
        <pc:sldMkLst>
          <pc:docMk/>
          <pc:sldMk cId="0" sldId="262"/>
        </pc:sldMkLst>
      </pc:sldChg>
      <pc:sldChg chg="addSp delSp modSp mod">
        <pc:chgData name="Johan Forsgren" userId="a9052317-2572-4ab7-b1b4-306f6b58db63" providerId="ADAL" clId="{6D797E8A-0EB3-4F19-ABF1-311992FDDF75}" dt="2024-05-01T13:28:30.633" v="2312" actId="208"/>
        <pc:sldMkLst>
          <pc:docMk/>
          <pc:sldMk cId="0" sldId="263"/>
        </pc:sldMkLst>
        <pc:spChg chg="add del mod">
          <ac:chgData name="Johan Forsgren" userId="a9052317-2572-4ab7-b1b4-306f6b58db63" providerId="ADAL" clId="{6D797E8A-0EB3-4F19-ABF1-311992FDDF75}" dt="2024-04-29T15:58:18.585" v="982" actId="478"/>
          <ac:spMkLst>
            <pc:docMk/>
            <pc:sldMk cId="0" sldId="263"/>
            <ac:spMk id="2" creationId="{602DA5ED-FD1A-393D-A317-A2ED2F3F66F4}"/>
          </ac:spMkLst>
        </pc:spChg>
        <pc:spChg chg="add del mod">
          <ac:chgData name="Johan Forsgren" userId="a9052317-2572-4ab7-b1b4-306f6b58db63" providerId="ADAL" clId="{6D797E8A-0EB3-4F19-ABF1-311992FDDF75}" dt="2024-04-29T15:53:57.270" v="865" actId="478"/>
          <ac:spMkLst>
            <pc:docMk/>
            <pc:sldMk cId="0" sldId="263"/>
            <ac:spMk id="3" creationId="{38307117-F2B6-057D-C999-575BE197CFAF}"/>
          </ac:spMkLst>
        </pc:spChg>
        <pc:spChg chg="add mod">
          <ac:chgData name="Johan Forsgren" userId="a9052317-2572-4ab7-b1b4-306f6b58db63" providerId="ADAL" clId="{6D797E8A-0EB3-4F19-ABF1-311992FDDF75}" dt="2024-05-01T13:28:30.633" v="2312" actId="208"/>
          <ac:spMkLst>
            <pc:docMk/>
            <pc:sldMk cId="0" sldId="263"/>
            <ac:spMk id="5" creationId="{204FEE0B-96C3-E461-0746-6129A8C23915}"/>
          </ac:spMkLst>
        </pc:spChg>
        <pc:picChg chg="add mod">
          <ac:chgData name="Johan Forsgren" userId="a9052317-2572-4ab7-b1b4-306f6b58db63" providerId="ADAL" clId="{6D797E8A-0EB3-4F19-ABF1-311992FDDF75}" dt="2024-05-01T13:28:09.056" v="2309" actId="14100"/>
          <ac:picMkLst>
            <pc:docMk/>
            <pc:sldMk cId="0" sldId="263"/>
            <ac:picMk id="3" creationId="{8737B539-4F05-43B4-A0D0-3FE5F03B98DE}"/>
          </ac:picMkLst>
        </pc:picChg>
        <pc:picChg chg="add del mod">
          <ac:chgData name="Johan Forsgren" userId="a9052317-2572-4ab7-b1b4-306f6b58db63" providerId="ADAL" clId="{6D797E8A-0EB3-4F19-ABF1-311992FDDF75}" dt="2024-05-01T13:28:01.652" v="2307" actId="478"/>
          <ac:picMkLst>
            <pc:docMk/>
            <pc:sldMk cId="0" sldId="263"/>
            <ac:picMk id="4" creationId="{96BDE608-6FFC-E979-0CB3-D22B32F19200}"/>
          </ac:picMkLst>
        </pc:picChg>
        <pc:picChg chg="del">
          <ac:chgData name="Johan Forsgren" userId="a9052317-2572-4ab7-b1b4-306f6b58db63" providerId="ADAL" clId="{6D797E8A-0EB3-4F19-ABF1-311992FDDF75}" dt="2024-04-25T17:42:22.123" v="84" actId="478"/>
          <ac:picMkLst>
            <pc:docMk/>
            <pc:sldMk cId="0" sldId="263"/>
            <ac:picMk id="152" creationId="{00000000-0000-0000-0000-000000000000}"/>
          </ac:picMkLst>
        </pc:picChg>
      </pc:sldChg>
      <pc:sldChg chg="addSp delSp modSp mod ord">
        <pc:chgData name="Johan Forsgren" userId="a9052317-2572-4ab7-b1b4-306f6b58db63" providerId="ADAL" clId="{6D797E8A-0EB3-4F19-ABF1-311992FDDF75}" dt="2024-04-29T16:35:53.140" v="2281"/>
        <pc:sldMkLst>
          <pc:docMk/>
          <pc:sldMk cId="0" sldId="264"/>
        </pc:sldMkLst>
        <pc:spChg chg="add mod">
          <ac:chgData name="Johan Forsgren" userId="a9052317-2572-4ab7-b1b4-306f6b58db63" providerId="ADAL" clId="{6D797E8A-0EB3-4F19-ABF1-311992FDDF75}" dt="2024-04-29T16:26:52.748" v="2051" actId="20577"/>
          <ac:spMkLst>
            <pc:docMk/>
            <pc:sldMk cId="0" sldId="264"/>
            <ac:spMk id="2" creationId="{CCD81A44-AD04-FE7D-47E1-F3E82E885A88}"/>
          </ac:spMkLst>
        </pc:spChg>
        <pc:spChg chg="del">
          <ac:chgData name="Johan Forsgren" userId="a9052317-2572-4ab7-b1b4-306f6b58db63" providerId="ADAL" clId="{6D797E8A-0EB3-4F19-ABF1-311992FDDF75}" dt="2024-04-25T17:42:31.764" v="87" actId="478"/>
          <ac:spMkLst>
            <pc:docMk/>
            <pc:sldMk cId="0" sldId="264"/>
            <ac:spMk id="158" creationId="{00000000-0000-0000-0000-000000000000}"/>
          </ac:spMkLst>
        </pc:spChg>
        <pc:picChg chg="del">
          <ac:chgData name="Johan Forsgren" userId="a9052317-2572-4ab7-b1b4-306f6b58db63" providerId="ADAL" clId="{6D797E8A-0EB3-4F19-ABF1-311992FDDF75}" dt="2024-04-25T17:42:25.888" v="85" actId="478"/>
          <ac:picMkLst>
            <pc:docMk/>
            <pc:sldMk cId="0" sldId="264"/>
            <ac:picMk id="159" creationId="{00000000-0000-0000-0000-000000000000}"/>
          </ac:picMkLst>
        </pc:picChg>
        <pc:picChg chg="del">
          <ac:chgData name="Johan Forsgren" userId="a9052317-2572-4ab7-b1b4-306f6b58db63" providerId="ADAL" clId="{6D797E8A-0EB3-4F19-ABF1-311992FDDF75}" dt="2024-04-25T17:42:28.755" v="86" actId="478"/>
          <ac:picMkLst>
            <pc:docMk/>
            <pc:sldMk cId="0" sldId="264"/>
            <ac:picMk id="160" creationId="{00000000-0000-0000-0000-000000000000}"/>
          </ac:picMkLst>
        </pc:picChg>
      </pc:sldChg>
      <pc:sldChg chg="addSp delSp modSp mod ord">
        <pc:chgData name="Johan Forsgren" userId="a9052317-2572-4ab7-b1b4-306f6b58db63" providerId="ADAL" clId="{6D797E8A-0EB3-4F19-ABF1-311992FDDF75}" dt="2024-05-01T17:51:40.738" v="3495" actId="20577"/>
        <pc:sldMkLst>
          <pc:docMk/>
          <pc:sldMk cId="0" sldId="265"/>
        </pc:sldMkLst>
        <pc:spChg chg="add mod">
          <ac:chgData name="Johan Forsgren" userId="a9052317-2572-4ab7-b1b4-306f6b58db63" providerId="ADAL" clId="{6D797E8A-0EB3-4F19-ABF1-311992FDDF75}" dt="2024-05-01T17:51:40.738" v="3495" actId="20577"/>
          <ac:spMkLst>
            <pc:docMk/>
            <pc:sldMk cId="0" sldId="265"/>
            <ac:spMk id="2" creationId="{C9A81EAE-5331-834A-2074-E24D1BE3B8F8}"/>
          </ac:spMkLst>
        </pc:spChg>
        <pc:spChg chg="add del mod">
          <ac:chgData name="Johan Forsgren" userId="a9052317-2572-4ab7-b1b4-306f6b58db63" providerId="ADAL" clId="{6D797E8A-0EB3-4F19-ABF1-311992FDDF75}" dt="2024-04-29T16:14:42.441" v="1399"/>
          <ac:spMkLst>
            <pc:docMk/>
            <pc:sldMk cId="0" sldId="265"/>
            <ac:spMk id="5" creationId="{3EFBCEB7-BACC-C248-0A87-DE3297804BF0}"/>
          </ac:spMkLst>
        </pc:spChg>
        <pc:spChg chg="add mod">
          <ac:chgData name="Johan Forsgren" userId="a9052317-2572-4ab7-b1b4-306f6b58db63" providerId="ADAL" clId="{6D797E8A-0EB3-4F19-ABF1-311992FDDF75}" dt="2024-04-29T16:14:45.799" v="1401"/>
          <ac:spMkLst>
            <pc:docMk/>
            <pc:sldMk cId="0" sldId="265"/>
            <ac:spMk id="7" creationId="{C537A53D-45A8-FF1B-E1F8-2BC59C6BFDF4}"/>
          </ac:spMkLst>
        </pc:spChg>
        <pc:spChg chg="add del mod">
          <ac:chgData name="Johan Forsgren" userId="a9052317-2572-4ab7-b1b4-306f6b58db63" providerId="ADAL" clId="{6D797E8A-0EB3-4F19-ABF1-311992FDDF75}" dt="2024-04-29T16:15:28.351" v="1421"/>
          <ac:spMkLst>
            <pc:docMk/>
            <pc:sldMk cId="0" sldId="265"/>
            <ac:spMk id="9" creationId="{9776B331-0B81-24B1-74E3-F84B873A9C48}"/>
          </ac:spMkLst>
        </pc:spChg>
        <pc:spChg chg="add mod">
          <ac:chgData name="Johan Forsgren" userId="a9052317-2572-4ab7-b1b4-306f6b58db63" providerId="ADAL" clId="{6D797E8A-0EB3-4F19-ABF1-311992FDDF75}" dt="2024-05-01T13:37:23.027" v="2519" actId="1076"/>
          <ac:spMkLst>
            <pc:docMk/>
            <pc:sldMk cId="0" sldId="265"/>
            <ac:spMk id="13" creationId="{88D0995F-C406-B8AE-A120-627C772B9FB7}"/>
          </ac:spMkLst>
        </pc:spChg>
        <pc:spChg chg="mod">
          <ac:chgData name="Johan Forsgren" userId="a9052317-2572-4ab7-b1b4-306f6b58db63" providerId="ADAL" clId="{6D797E8A-0EB3-4F19-ABF1-311992FDDF75}" dt="2024-05-01T13:37:28.291" v="2521" actId="20577"/>
          <ac:spMkLst>
            <pc:docMk/>
            <pc:sldMk cId="0" sldId="265"/>
            <ac:spMk id="166" creationId="{00000000-0000-0000-0000-000000000000}"/>
          </ac:spMkLst>
        </pc:spChg>
        <pc:spChg chg="mod">
          <ac:chgData name="Johan Forsgren" userId="a9052317-2572-4ab7-b1b4-306f6b58db63" providerId="ADAL" clId="{6D797E8A-0EB3-4F19-ABF1-311992FDDF75}" dt="2024-05-01T13:37:23.027" v="2519" actId="1076"/>
          <ac:spMkLst>
            <pc:docMk/>
            <pc:sldMk cId="0" sldId="265"/>
            <ac:spMk id="167" creationId="{00000000-0000-0000-0000-000000000000}"/>
          </ac:spMkLst>
        </pc:spChg>
        <pc:spChg chg="del">
          <ac:chgData name="Johan Forsgren" userId="a9052317-2572-4ab7-b1b4-306f6b58db63" providerId="ADAL" clId="{6D797E8A-0EB3-4F19-ABF1-311992FDDF75}" dt="2024-04-29T16:25:46.646" v="1981" actId="478"/>
          <ac:spMkLst>
            <pc:docMk/>
            <pc:sldMk cId="0" sldId="265"/>
            <ac:spMk id="168" creationId="{00000000-0000-0000-0000-000000000000}"/>
          </ac:spMkLst>
        </pc:spChg>
        <pc:spChg chg="mod">
          <ac:chgData name="Johan Forsgren" userId="a9052317-2572-4ab7-b1b4-306f6b58db63" providerId="ADAL" clId="{6D797E8A-0EB3-4F19-ABF1-311992FDDF75}" dt="2024-04-29T16:26:12.167" v="2006" actId="20577"/>
          <ac:spMkLst>
            <pc:docMk/>
            <pc:sldMk cId="0" sldId="265"/>
            <ac:spMk id="169" creationId="{00000000-0000-0000-0000-000000000000}"/>
          </ac:spMkLst>
        </pc:spChg>
        <pc:graphicFrameChg chg="add del mod">
          <ac:chgData name="Johan Forsgren" userId="a9052317-2572-4ab7-b1b4-306f6b58db63" providerId="ADAL" clId="{6D797E8A-0EB3-4F19-ABF1-311992FDDF75}" dt="2024-04-29T16:14:13.687" v="1393"/>
          <ac:graphicFrameMkLst>
            <pc:docMk/>
            <pc:sldMk cId="0" sldId="265"/>
            <ac:graphicFrameMk id="2" creationId="{09CAC7A9-5F75-0EA5-BB09-15025AB1F8E5}"/>
          </ac:graphicFrameMkLst>
        </pc:graphicFrameChg>
        <pc:graphicFrameChg chg="add del mod">
          <ac:chgData name="Johan Forsgren" userId="a9052317-2572-4ab7-b1b4-306f6b58db63" providerId="ADAL" clId="{6D797E8A-0EB3-4F19-ABF1-311992FDDF75}" dt="2024-04-29T16:14:25.655" v="1396"/>
          <ac:graphicFrameMkLst>
            <pc:docMk/>
            <pc:sldMk cId="0" sldId="265"/>
            <ac:graphicFrameMk id="3" creationId="{E43C7CCA-E3D2-562D-624D-E946C7952C4B}"/>
          </ac:graphicFrameMkLst>
        </pc:graphicFrameChg>
        <pc:graphicFrameChg chg="add del mod">
          <ac:chgData name="Johan Forsgren" userId="a9052317-2572-4ab7-b1b4-306f6b58db63" providerId="ADAL" clId="{6D797E8A-0EB3-4F19-ABF1-311992FDDF75}" dt="2024-04-29T16:14:42.441" v="1399"/>
          <ac:graphicFrameMkLst>
            <pc:docMk/>
            <pc:sldMk cId="0" sldId="265"/>
            <ac:graphicFrameMk id="4" creationId="{6C2B2A7C-83D4-4613-A232-80E8B84E672C}"/>
          </ac:graphicFrameMkLst>
        </pc:graphicFrameChg>
        <pc:graphicFrameChg chg="add del mod">
          <ac:chgData name="Johan Forsgren" userId="a9052317-2572-4ab7-b1b4-306f6b58db63" providerId="ADAL" clId="{6D797E8A-0EB3-4F19-ABF1-311992FDDF75}" dt="2024-04-29T16:15:04.815" v="1418" actId="478"/>
          <ac:graphicFrameMkLst>
            <pc:docMk/>
            <pc:sldMk cId="0" sldId="265"/>
            <ac:graphicFrameMk id="6" creationId="{B703CBE2-D3BD-F6CC-DD19-FBAE83BA7E49}"/>
          </ac:graphicFrameMkLst>
        </pc:graphicFrameChg>
        <pc:graphicFrameChg chg="add del mod">
          <ac:chgData name="Johan Forsgren" userId="a9052317-2572-4ab7-b1b4-306f6b58db63" providerId="ADAL" clId="{6D797E8A-0EB3-4F19-ABF1-311992FDDF75}" dt="2024-04-29T16:15:28.351" v="1421"/>
          <ac:graphicFrameMkLst>
            <pc:docMk/>
            <pc:sldMk cId="0" sldId="265"/>
            <ac:graphicFrameMk id="8" creationId="{8E1FE2CE-7377-C6AD-4DA9-0D281B81985B}"/>
          </ac:graphicFrameMkLst>
        </pc:graphicFrameChg>
        <pc:picChg chg="add del mod">
          <ac:chgData name="Johan Forsgren" userId="a9052317-2572-4ab7-b1b4-306f6b58db63" providerId="ADAL" clId="{6D797E8A-0EB3-4F19-ABF1-311992FDDF75}" dt="2024-04-29T16:27:26.685" v="2052" actId="21"/>
          <ac:picMkLst>
            <pc:docMk/>
            <pc:sldMk cId="0" sldId="265"/>
            <ac:picMk id="11" creationId="{6EDF67FD-DCA7-C3C5-C35C-BE146E41B681}"/>
          </ac:picMkLst>
        </pc:picChg>
        <pc:picChg chg="add del mod">
          <ac:chgData name="Johan Forsgren" userId="a9052317-2572-4ab7-b1b4-306f6b58db63" providerId="ADAL" clId="{6D797E8A-0EB3-4F19-ABF1-311992FDDF75}" dt="2024-04-29T16:27:46.024" v="2056" actId="21"/>
          <ac:picMkLst>
            <pc:docMk/>
            <pc:sldMk cId="0" sldId="265"/>
            <ac:picMk id="12" creationId="{2AB28EA9-994F-96C0-C5C4-CCD692776ADD}"/>
          </ac:picMkLst>
        </pc:picChg>
      </pc:sldChg>
      <pc:sldChg chg="ord">
        <pc:chgData name="Johan Forsgren" userId="a9052317-2572-4ab7-b1b4-306f6b58db63" providerId="ADAL" clId="{6D797E8A-0EB3-4F19-ABF1-311992FDDF75}" dt="2024-05-01T13:36:50.838" v="2518"/>
        <pc:sldMkLst>
          <pc:docMk/>
          <pc:sldMk cId="0" sldId="266"/>
        </pc:sldMkLst>
      </pc:sldChg>
      <pc:sldChg chg="addSp delSp modSp mod ord">
        <pc:chgData name="Johan Forsgren" userId="a9052317-2572-4ab7-b1b4-306f6b58db63" providerId="ADAL" clId="{6D797E8A-0EB3-4F19-ABF1-311992FDDF75}" dt="2024-05-01T17:03:30.226" v="2819" actId="20577"/>
        <pc:sldMkLst>
          <pc:docMk/>
          <pc:sldMk cId="0" sldId="267"/>
        </pc:sldMkLst>
        <pc:spChg chg="add del mod">
          <ac:chgData name="Johan Forsgren" userId="a9052317-2572-4ab7-b1b4-306f6b58db63" providerId="ADAL" clId="{6D797E8A-0EB3-4F19-ABF1-311992FDDF75}" dt="2024-05-01T13:32:40.933" v="2345"/>
          <ac:spMkLst>
            <pc:docMk/>
            <pc:sldMk cId="0" sldId="267"/>
            <ac:spMk id="2" creationId="{0755F44A-0C72-504F-5301-07528976601F}"/>
          </ac:spMkLst>
        </pc:spChg>
        <pc:spChg chg="add del mod">
          <ac:chgData name="Johan Forsgren" userId="a9052317-2572-4ab7-b1b4-306f6b58db63" providerId="ADAL" clId="{6D797E8A-0EB3-4F19-ABF1-311992FDDF75}" dt="2024-04-25T18:59:28.086" v="567" actId="478"/>
          <ac:spMkLst>
            <pc:docMk/>
            <pc:sldMk cId="0" sldId="267"/>
            <ac:spMk id="2" creationId="{42BEC401-B7FC-3961-A9A2-FE751783A352}"/>
          </ac:spMkLst>
        </pc:spChg>
        <pc:spChg chg="add del mod">
          <ac:chgData name="Johan Forsgren" userId="a9052317-2572-4ab7-b1b4-306f6b58db63" providerId="ADAL" clId="{6D797E8A-0EB3-4F19-ABF1-311992FDDF75}" dt="2024-04-25T19:01:03.982" v="742" actId="478"/>
          <ac:spMkLst>
            <pc:docMk/>
            <pc:sldMk cId="0" sldId="267"/>
            <ac:spMk id="3" creationId="{6213D719-0150-D20A-6276-7FACE0872ADD}"/>
          </ac:spMkLst>
        </pc:spChg>
        <pc:spChg chg="add del mod">
          <ac:chgData name="Johan Forsgren" userId="a9052317-2572-4ab7-b1b4-306f6b58db63" providerId="ADAL" clId="{6D797E8A-0EB3-4F19-ABF1-311992FDDF75}" dt="2024-04-25T19:05:39.820" v="804" actId="478"/>
          <ac:spMkLst>
            <pc:docMk/>
            <pc:sldMk cId="0" sldId="267"/>
            <ac:spMk id="4" creationId="{09492266-2DE9-9FE2-08B3-27BBC482B236}"/>
          </ac:spMkLst>
        </pc:spChg>
        <pc:spChg chg="add mod">
          <ac:chgData name="Johan Forsgren" userId="a9052317-2572-4ab7-b1b4-306f6b58db63" providerId="ADAL" clId="{6D797E8A-0EB3-4F19-ABF1-311992FDDF75}" dt="2024-05-01T17:03:30.226" v="2819" actId="20577"/>
          <ac:spMkLst>
            <pc:docMk/>
            <pc:sldMk cId="0" sldId="267"/>
            <ac:spMk id="4" creationId="{E70C0D55-6300-2705-BE72-B724CA2D36AF}"/>
          </ac:spMkLst>
        </pc:spChg>
        <pc:spChg chg="del mod">
          <ac:chgData name="Johan Forsgren" userId="a9052317-2572-4ab7-b1b4-306f6b58db63" providerId="ADAL" clId="{6D797E8A-0EB3-4F19-ABF1-311992FDDF75}" dt="2024-04-25T19:00:51.355" v="716" actId="478"/>
          <ac:spMkLst>
            <pc:docMk/>
            <pc:sldMk cId="0" sldId="267"/>
            <ac:spMk id="182" creationId="{00000000-0000-0000-0000-000000000000}"/>
          </ac:spMkLst>
        </pc:spChg>
        <pc:spChg chg="del mod">
          <ac:chgData name="Johan Forsgren" userId="a9052317-2572-4ab7-b1b4-306f6b58db63" providerId="ADAL" clId="{6D797E8A-0EB3-4F19-ABF1-311992FDDF75}" dt="2024-04-29T16:08:56.186" v="1200" actId="478"/>
          <ac:spMkLst>
            <pc:docMk/>
            <pc:sldMk cId="0" sldId="267"/>
            <ac:spMk id="183" creationId="{00000000-0000-0000-0000-000000000000}"/>
          </ac:spMkLst>
        </pc:spChg>
        <pc:picChg chg="add mod">
          <ac:chgData name="Johan Forsgren" userId="a9052317-2572-4ab7-b1b4-306f6b58db63" providerId="ADAL" clId="{6D797E8A-0EB3-4F19-ABF1-311992FDDF75}" dt="2024-05-01T13:33:23.918" v="2384" actId="1076"/>
          <ac:picMkLst>
            <pc:docMk/>
            <pc:sldMk cId="0" sldId="267"/>
            <ac:picMk id="3" creationId="{5C56960E-3FC1-F681-FD0D-C582FD1FB7B9}"/>
          </ac:picMkLst>
        </pc:picChg>
      </pc:sldChg>
      <pc:sldChg chg="modSp mod ord">
        <pc:chgData name="Johan Forsgren" userId="a9052317-2572-4ab7-b1b4-306f6b58db63" providerId="ADAL" clId="{6D797E8A-0EB3-4F19-ABF1-311992FDDF75}" dt="2024-05-01T17:50:46.432" v="3493" actId="20577"/>
        <pc:sldMkLst>
          <pc:docMk/>
          <pc:sldMk cId="0" sldId="268"/>
        </pc:sldMkLst>
        <pc:spChg chg="mod">
          <ac:chgData name="Johan Forsgren" userId="a9052317-2572-4ab7-b1b4-306f6b58db63" providerId="ADAL" clId="{6D797E8A-0EB3-4F19-ABF1-311992FDDF75}" dt="2024-05-01T17:49:49.940" v="3471" actId="20577"/>
          <ac:spMkLst>
            <pc:docMk/>
            <pc:sldMk cId="0" sldId="268"/>
            <ac:spMk id="193" creationId="{00000000-0000-0000-0000-000000000000}"/>
          </ac:spMkLst>
        </pc:spChg>
        <pc:spChg chg="mod">
          <ac:chgData name="Johan Forsgren" userId="a9052317-2572-4ab7-b1b4-306f6b58db63" providerId="ADAL" clId="{6D797E8A-0EB3-4F19-ABF1-311992FDDF75}" dt="2024-05-01T17:48:48.599" v="3431" actId="20577"/>
          <ac:spMkLst>
            <pc:docMk/>
            <pc:sldMk cId="0" sldId="268"/>
            <ac:spMk id="195" creationId="{00000000-0000-0000-0000-000000000000}"/>
          </ac:spMkLst>
        </pc:spChg>
        <pc:spChg chg="mod">
          <ac:chgData name="Johan Forsgren" userId="a9052317-2572-4ab7-b1b4-306f6b58db63" providerId="ADAL" clId="{6D797E8A-0EB3-4F19-ABF1-311992FDDF75}" dt="2024-04-21T19:29:25.487" v="0" actId="1036"/>
          <ac:spMkLst>
            <pc:docMk/>
            <pc:sldMk cId="0" sldId="268"/>
            <ac:spMk id="196" creationId="{00000000-0000-0000-0000-000000000000}"/>
          </ac:spMkLst>
        </pc:spChg>
        <pc:spChg chg="mod">
          <ac:chgData name="Johan Forsgren" userId="a9052317-2572-4ab7-b1b4-306f6b58db63" providerId="ADAL" clId="{6D797E8A-0EB3-4F19-ABF1-311992FDDF75}" dt="2024-05-01T17:50:46.432" v="3493" actId="20577"/>
          <ac:spMkLst>
            <pc:docMk/>
            <pc:sldMk cId="0" sldId="268"/>
            <ac:spMk id="197" creationId="{00000000-0000-0000-0000-000000000000}"/>
          </ac:spMkLst>
        </pc:spChg>
        <pc:spChg chg="mod">
          <ac:chgData name="Johan Forsgren" userId="a9052317-2572-4ab7-b1b4-306f6b58db63" providerId="ADAL" clId="{6D797E8A-0EB3-4F19-ABF1-311992FDDF75}" dt="2024-05-01T17:49:41.085" v="3467" actId="20577"/>
          <ac:spMkLst>
            <pc:docMk/>
            <pc:sldMk cId="0" sldId="268"/>
            <ac:spMk id="200" creationId="{00000000-0000-0000-0000-000000000000}"/>
          </ac:spMkLst>
        </pc:spChg>
        <pc:spChg chg="mod">
          <ac:chgData name="Johan Forsgren" userId="a9052317-2572-4ab7-b1b4-306f6b58db63" providerId="ADAL" clId="{6D797E8A-0EB3-4F19-ABF1-311992FDDF75}" dt="2024-05-01T17:48:58.008" v="3440" actId="20577"/>
          <ac:spMkLst>
            <pc:docMk/>
            <pc:sldMk cId="0" sldId="268"/>
            <ac:spMk id="201" creationId="{00000000-0000-0000-0000-000000000000}"/>
          </ac:spMkLst>
        </pc:spChg>
        <pc:spChg chg="mod">
          <ac:chgData name="Johan Forsgren" userId="a9052317-2572-4ab7-b1b4-306f6b58db63" providerId="ADAL" clId="{6D797E8A-0EB3-4F19-ABF1-311992FDDF75}" dt="2024-05-01T17:49:44.898" v="3469" actId="20577"/>
          <ac:spMkLst>
            <pc:docMk/>
            <pc:sldMk cId="0" sldId="268"/>
            <ac:spMk id="203" creationId="{00000000-0000-0000-0000-000000000000}"/>
          </ac:spMkLst>
        </pc:spChg>
      </pc:sldChg>
      <pc:sldChg chg="modSp mod ord">
        <pc:chgData name="Johan Forsgren" userId="a9052317-2572-4ab7-b1b4-306f6b58db63" providerId="ADAL" clId="{6D797E8A-0EB3-4F19-ABF1-311992FDDF75}" dt="2024-05-01T17:30:04.537" v="3267" actId="20577"/>
        <pc:sldMkLst>
          <pc:docMk/>
          <pc:sldMk cId="0" sldId="269"/>
        </pc:sldMkLst>
        <pc:spChg chg="mod">
          <ac:chgData name="Johan Forsgren" userId="a9052317-2572-4ab7-b1b4-306f6b58db63" providerId="ADAL" clId="{6D797E8A-0EB3-4F19-ABF1-311992FDDF75}" dt="2024-05-01T17:30:04.537" v="3267" actId="20577"/>
          <ac:spMkLst>
            <pc:docMk/>
            <pc:sldMk cId="0" sldId="269"/>
            <ac:spMk id="208" creationId="{00000000-0000-0000-0000-000000000000}"/>
          </ac:spMkLst>
        </pc:spChg>
      </pc:sldChg>
      <pc:sldChg chg="modSp mod ord">
        <pc:chgData name="Johan Forsgren" userId="a9052317-2572-4ab7-b1b4-306f6b58db63" providerId="ADAL" clId="{6D797E8A-0EB3-4F19-ABF1-311992FDDF75}" dt="2024-05-01T17:45:48.458" v="3401" actId="20577"/>
        <pc:sldMkLst>
          <pc:docMk/>
          <pc:sldMk cId="0" sldId="270"/>
        </pc:sldMkLst>
        <pc:spChg chg="mod">
          <ac:chgData name="Johan Forsgren" userId="a9052317-2572-4ab7-b1b4-306f6b58db63" providerId="ADAL" clId="{6D797E8A-0EB3-4F19-ABF1-311992FDDF75}" dt="2024-05-01T17:45:48.458" v="3401" actId="20577"/>
          <ac:spMkLst>
            <pc:docMk/>
            <pc:sldMk cId="0" sldId="270"/>
            <ac:spMk id="215" creationId="{00000000-0000-0000-0000-000000000000}"/>
          </ac:spMkLst>
        </pc:spChg>
      </pc:sldChg>
      <pc:sldChg chg="modSp mod ord">
        <pc:chgData name="Johan Forsgren" userId="a9052317-2572-4ab7-b1b4-306f6b58db63" providerId="ADAL" clId="{6D797E8A-0EB3-4F19-ABF1-311992FDDF75}" dt="2024-05-01T17:00:47.799" v="2765" actId="20577"/>
        <pc:sldMkLst>
          <pc:docMk/>
          <pc:sldMk cId="0" sldId="271"/>
        </pc:sldMkLst>
        <pc:spChg chg="mod">
          <ac:chgData name="Johan Forsgren" userId="a9052317-2572-4ab7-b1b4-306f6b58db63" providerId="ADAL" clId="{6D797E8A-0EB3-4F19-ABF1-311992FDDF75}" dt="2024-05-01T17:00:47.799" v="2765" actId="20577"/>
          <ac:spMkLst>
            <pc:docMk/>
            <pc:sldMk cId="0" sldId="271"/>
            <ac:spMk id="222" creationId="{00000000-0000-0000-0000-000000000000}"/>
          </ac:spMkLst>
        </pc:spChg>
      </pc:sldChg>
      <pc:sldChg chg="modSp mod ord">
        <pc:chgData name="Johan Forsgren" userId="a9052317-2572-4ab7-b1b4-306f6b58db63" providerId="ADAL" clId="{6D797E8A-0EB3-4F19-ABF1-311992FDDF75}" dt="2024-05-01T17:42:16.179" v="3313" actId="20577"/>
        <pc:sldMkLst>
          <pc:docMk/>
          <pc:sldMk cId="0" sldId="272"/>
        </pc:sldMkLst>
        <pc:spChg chg="mod">
          <ac:chgData name="Johan Forsgren" userId="a9052317-2572-4ab7-b1b4-306f6b58db63" providerId="ADAL" clId="{6D797E8A-0EB3-4F19-ABF1-311992FDDF75}" dt="2024-05-01T17:42:16.179" v="3313" actId="20577"/>
          <ac:spMkLst>
            <pc:docMk/>
            <pc:sldMk cId="0" sldId="272"/>
            <ac:spMk id="229" creationId="{00000000-0000-0000-0000-000000000000}"/>
          </ac:spMkLst>
        </pc:spChg>
      </pc:sldChg>
      <pc:sldChg chg="modSp mod ord">
        <pc:chgData name="Johan Forsgren" userId="a9052317-2572-4ab7-b1b4-306f6b58db63" providerId="ADAL" clId="{6D797E8A-0EB3-4F19-ABF1-311992FDDF75}" dt="2024-05-01T17:47:49.095" v="3419" actId="20577"/>
        <pc:sldMkLst>
          <pc:docMk/>
          <pc:sldMk cId="0" sldId="273"/>
        </pc:sldMkLst>
        <pc:spChg chg="mod">
          <ac:chgData name="Johan Forsgren" userId="a9052317-2572-4ab7-b1b4-306f6b58db63" providerId="ADAL" clId="{6D797E8A-0EB3-4F19-ABF1-311992FDDF75}" dt="2024-05-01T17:47:49.095" v="3419" actId="20577"/>
          <ac:spMkLst>
            <pc:docMk/>
            <pc:sldMk cId="0" sldId="273"/>
            <ac:spMk id="236" creationId="{00000000-0000-0000-0000-000000000000}"/>
          </ac:spMkLst>
        </pc:spChg>
      </pc:sldChg>
      <pc:sldChg chg="addSp delSp modSp mod ord">
        <pc:chgData name="Johan Forsgren" userId="a9052317-2572-4ab7-b1b4-306f6b58db63" providerId="ADAL" clId="{6D797E8A-0EB3-4F19-ABF1-311992FDDF75}" dt="2024-05-01T13:31:04.285" v="2321" actId="22"/>
        <pc:sldMkLst>
          <pc:docMk/>
          <pc:sldMk cId="0" sldId="274"/>
        </pc:sldMkLst>
        <pc:spChg chg="mod">
          <ac:chgData name="Johan Forsgren" userId="a9052317-2572-4ab7-b1b4-306f6b58db63" providerId="ADAL" clId="{6D797E8A-0EB3-4F19-ABF1-311992FDDF75}" dt="2024-04-25T17:43:49.617" v="118" actId="20577"/>
          <ac:spMkLst>
            <pc:docMk/>
            <pc:sldMk cId="0" sldId="274"/>
            <ac:spMk id="265" creationId="{00000000-0000-0000-0000-000000000000}"/>
          </ac:spMkLst>
        </pc:spChg>
        <pc:picChg chg="add del mod">
          <ac:chgData name="Johan Forsgren" userId="a9052317-2572-4ab7-b1b4-306f6b58db63" providerId="ADAL" clId="{6D797E8A-0EB3-4F19-ABF1-311992FDDF75}" dt="2024-05-01T13:29:58.657" v="2320" actId="478"/>
          <ac:picMkLst>
            <pc:docMk/>
            <pc:sldMk cId="0" sldId="274"/>
            <ac:picMk id="2" creationId="{EFFFEEA1-BE1A-876C-68AA-973695020D04}"/>
          </ac:picMkLst>
        </pc:picChg>
        <pc:picChg chg="add">
          <ac:chgData name="Johan Forsgren" userId="a9052317-2572-4ab7-b1b4-306f6b58db63" providerId="ADAL" clId="{6D797E8A-0EB3-4F19-ABF1-311992FDDF75}" dt="2024-05-01T13:31:04.285" v="2321" actId="22"/>
          <ac:picMkLst>
            <pc:docMk/>
            <pc:sldMk cId="0" sldId="274"/>
            <ac:picMk id="4" creationId="{64272F22-D9AE-06A7-78CC-E7F1C3520F5B}"/>
          </ac:picMkLst>
        </pc:picChg>
      </pc:sldChg>
      <pc:sldChg chg="modSp mod ord">
        <pc:chgData name="Johan Forsgren" userId="a9052317-2572-4ab7-b1b4-306f6b58db63" providerId="ADAL" clId="{6D797E8A-0EB3-4F19-ABF1-311992FDDF75}" dt="2024-05-01T13:36:50.838" v="2518"/>
        <pc:sldMkLst>
          <pc:docMk/>
          <pc:sldMk cId="0" sldId="275"/>
        </pc:sldMkLst>
        <pc:spChg chg="mod">
          <ac:chgData name="Johan Forsgren" userId="a9052317-2572-4ab7-b1b4-306f6b58db63" providerId="ADAL" clId="{6D797E8A-0EB3-4F19-ABF1-311992FDDF75}" dt="2024-04-25T18:56:56.010" v="508" actId="20577"/>
          <ac:spMkLst>
            <pc:docMk/>
            <pc:sldMk cId="0" sldId="275"/>
            <ac:spMk id="278" creationId="{00000000-0000-0000-0000-000000000000}"/>
          </ac:spMkLst>
        </pc:spChg>
        <pc:picChg chg="mod">
          <ac:chgData name="Johan Forsgren" userId="a9052317-2572-4ab7-b1b4-306f6b58db63" providerId="ADAL" clId="{6D797E8A-0EB3-4F19-ABF1-311992FDDF75}" dt="2024-04-25T18:56:44.428" v="480" actId="14100"/>
          <ac:picMkLst>
            <pc:docMk/>
            <pc:sldMk cId="0" sldId="275"/>
            <ac:picMk id="280" creationId="{00000000-0000-0000-0000-000000000000}"/>
          </ac:picMkLst>
        </pc:picChg>
      </pc:sldChg>
      <pc:sldChg chg="add del ord">
        <pc:chgData name="Johan Forsgren" userId="a9052317-2572-4ab7-b1b4-306f6b58db63" providerId="ADAL" clId="{6D797E8A-0EB3-4F19-ABF1-311992FDDF75}" dt="2024-05-01T13:24:00.892" v="2305" actId="20578"/>
        <pc:sldMkLst>
          <pc:docMk/>
          <pc:sldMk cId="0" sldId="276"/>
        </pc:sldMkLst>
      </pc:sldChg>
      <pc:sldChg chg="add del ord">
        <pc:chgData name="Johan Forsgren" userId="a9052317-2572-4ab7-b1b4-306f6b58db63" providerId="ADAL" clId="{6D797E8A-0EB3-4F19-ABF1-311992FDDF75}" dt="2024-05-01T13:24:00.892" v="2305" actId="20578"/>
        <pc:sldMkLst>
          <pc:docMk/>
          <pc:sldMk cId="0" sldId="277"/>
        </pc:sldMkLst>
      </pc:sldChg>
      <pc:sldChg chg="addSp delSp modSp new mod">
        <pc:chgData name="Johan Forsgren" userId="a9052317-2572-4ab7-b1b4-306f6b58db63" providerId="ADAL" clId="{6D797E8A-0EB3-4F19-ABF1-311992FDDF75}" dt="2024-04-29T16:09:43.626" v="1231" actId="1037"/>
        <pc:sldMkLst>
          <pc:docMk/>
          <pc:sldMk cId="1956557097" sldId="278"/>
        </pc:sldMkLst>
        <pc:spChg chg="del">
          <ac:chgData name="Johan Forsgren" userId="a9052317-2572-4ab7-b1b4-306f6b58db63" providerId="ADAL" clId="{6D797E8A-0EB3-4F19-ABF1-311992FDDF75}" dt="2024-04-29T16:09:08.792" v="1203" actId="478"/>
          <ac:spMkLst>
            <pc:docMk/>
            <pc:sldMk cId="1956557097" sldId="278"/>
            <ac:spMk id="2" creationId="{FBD7FCE3-6C5C-D585-4D9F-3979C9FC35B0}"/>
          </ac:spMkLst>
        </pc:spChg>
        <pc:spChg chg="del">
          <ac:chgData name="Johan Forsgren" userId="a9052317-2572-4ab7-b1b4-306f6b58db63" providerId="ADAL" clId="{6D797E8A-0EB3-4F19-ABF1-311992FDDF75}" dt="2024-04-29T16:09:08.792" v="1203" actId="478"/>
          <ac:spMkLst>
            <pc:docMk/>
            <pc:sldMk cId="1956557097" sldId="278"/>
            <ac:spMk id="3" creationId="{94F487D7-D092-911C-5AB8-42F5961B76F4}"/>
          </ac:spMkLst>
        </pc:spChg>
        <pc:picChg chg="add mod">
          <ac:chgData name="Johan Forsgren" userId="a9052317-2572-4ab7-b1b4-306f6b58db63" providerId="ADAL" clId="{6D797E8A-0EB3-4F19-ABF1-311992FDDF75}" dt="2024-04-29T16:09:43.626" v="1231" actId="1037"/>
          <ac:picMkLst>
            <pc:docMk/>
            <pc:sldMk cId="1956557097" sldId="278"/>
            <ac:picMk id="5" creationId="{5E209DC6-DF9A-AD04-9CF5-A5C794C9581B}"/>
          </ac:picMkLst>
        </pc:picChg>
      </pc:sldChg>
      <pc:sldChg chg="modSp add del mod ord">
        <pc:chgData name="Johan Forsgren" userId="a9052317-2572-4ab7-b1b4-306f6b58db63" providerId="ADAL" clId="{6D797E8A-0EB3-4F19-ABF1-311992FDDF75}" dt="2024-04-29T16:35:53.140" v="2281"/>
        <pc:sldMkLst>
          <pc:docMk/>
          <pc:sldMk cId="815180556" sldId="279"/>
        </pc:sldMkLst>
        <pc:spChg chg="mod">
          <ac:chgData name="Johan Forsgren" userId="a9052317-2572-4ab7-b1b4-306f6b58db63" providerId="ADAL" clId="{6D797E8A-0EB3-4F19-ABF1-311992FDDF75}" dt="2024-04-29T16:20:31.190" v="1850" actId="20577"/>
          <ac:spMkLst>
            <pc:docMk/>
            <pc:sldMk cId="815180556" sldId="279"/>
            <ac:spMk id="2" creationId="{CCD81A44-AD04-FE7D-47E1-F3E82E885A88}"/>
          </ac:spMkLst>
        </pc:spChg>
      </pc:sldChg>
      <pc:sldChg chg="delSp modSp new mod">
        <pc:chgData name="Johan Forsgren" userId="a9052317-2572-4ab7-b1b4-306f6b58db63" providerId="ADAL" clId="{6D797E8A-0EB3-4F19-ABF1-311992FDDF75}" dt="2024-05-01T13:34:52.640" v="2510" actId="20577"/>
        <pc:sldMkLst>
          <pc:docMk/>
          <pc:sldMk cId="1509591147" sldId="280"/>
        </pc:sldMkLst>
        <pc:spChg chg="del">
          <ac:chgData name="Johan Forsgren" userId="a9052317-2572-4ab7-b1b4-306f6b58db63" providerId="ADAL" clId="{6D797E8A-0EB3-4F19-ABF1-311992FDDF75}" dt="2024-05-01T13:34:40.743" v="2491" actId="478"/>
          <ac:spMkLst>
            <pc:docMk/>
            <pc:sldMk cId="1509591147" sldId="280"/>
            <ac:spMk id="2" creationId="{2903AD5B-4E13-2F8D-C654-AB3B7334A857}"/>
          </ac:spMkLst>
        </pc:spChg>
        <pc:spChg chg="mod">
          <ac:chgData name="Johan Forsgren" userId="a9052317-2572-4ab7-b1b4-306f6b58db63" providerId="ADAL" clId="{6D797E8A-0EB3-4F19-ABF1-311992FDDF75}" dt="2024-05-01T13:34:52.640" v="2510" actId="20577"/>
          <ac:spMkLst>
            <pc:docMk/>
            <pc:sldMk cId="1509591147" sldId="280"/>
            <ac:spMk id="3" creationId="{57A3AE96-1E3D-7EE3-451F-2B8253277A57}"/>
          </ac:spMkLst>
        </pc:spChg>
      </pc:sldChg>
      <pc:sldChg chg="del">
        <pc:chgData name="Johan Forsgren" userId="a9052317-2572-4ab7-b1b4-306f6b58db63" providerId="ADAL" clId="{6D797E8A-0EB3-4F19-ABF1-311992FDDF75}" dt="2024-04-25T17:44:06.160" v="120" actId="47"/>
        <pc:sldMkLst>
          <pc:docMk/>
          <pc:sldMk cId="1509591147" sldId="280"/>
        </pc:sldMkLst>
      </pc:sldChg>
      <pc:sldChg chg="new del">
        <pc:chgData name="Johan Forsgren" userId="a9052317-2572-4ab7-b1b4-306f6b58db63" providerId="ADAL" clId="{6D797E8A-0EB3-4F19-ABF1-311992FDDF75}" dt="2024-05-01T13:34:15.654" v="2457" actId="2696"/>
        <pc:sldMkLst>
          <pc:docMk/>
          <pc:sldMk cId="3424109297" sldId="280"/>
        </pc:sldMkLst>
      </pc:sldChg>
      <pc:sldChg chg="del">
        <pc:chgData name="Johan Forsgren" userId="a9052317-2572-4ab7-b1b4-306f6b58db63" providerId="ADAL" clId="{6D797E8A-0EB3-4F19-ABF1-311992FDDF75}" dt="2024-04-25T17:44:11.917" v="121" actId="47"/>
        <pc:sldMkLst>
          <pc:docMk/>
          <pc:sldMk cId="0" sldId="281"/>
        </pc:sldMkLst>
      </pc:sldChg>
      <pc:sldChg chg="modSp new mod">
        <pc:chgData name="Johan Forsgren" userId="a9052317-2572-4ab7-b1b4-306f6b58db63" providerId="ADAL" clId="{6D797E8A-0EB3-4F19-ABF1-311992FDDF75}" dt="2024-05-01T17:44:27.794" v="3389" actId="20577"/>
        <pc:sldMkLst>
          <pc:docMk/>
          <pc:sldMk cId="297828701" sldId="281"/>
        </pc:sldMkLst>
        <pc:spChg chg="mod">
          <ac:chgData name="Johan Forsgren" userId="a9052317-2572-4ab7-b1b4-306f6b58db63" providerId="ADAL" clId="{6D797E8A-0EB3-4F19-ABF1-311992FDDF75}" dt="2024-05-01T17:44:27.794" v="3389" actId="20577"/>
          <ac:spMkLst>
            <pc:docMk/>
            <pc:sldMk cId="297828701" sldId="281"/>
            <ac:spMk id="2" creationId="{1CDB2EA8-F600-F54F-45BC-D572C1BB473D}"/>
          </ac:spMkLst>
        </pc:spChg>
        <pc:spChg chg="mod">
          <ac:chgData name="Johan Forsgren" userId="a9052317-2572-4ab7-b1b4-306f6b58db63" providerId="ADAL" clId="{6D797E8A-0EB3-4F19-ABF1-311992FDDF75}" dt="2024-05-01T17:24:25.971" v="3113" actId="6549"/>
          <ac:spMkLst>
            <pc:docMk/>
            <pc:sldMk cId="297828701" sldId="281"/>
            <ac:spMk id="3" creationId="{1058BE9A-1946-0C7E-405D-A30661911A08}"/>
          </ac:spMkLst>
        </pc:spChg>
      </pc:sldChg>
      <pc:sldChg chg="modSp new mod ord">
        <pc:chgData name="Johan Forsgren" userId="a9052317-2572-4ab7-b1b4-306f6b58db63" providerId="ADAL" clId="{6D797E8A-0EB3-4F19-ABF1-311992FDDF75}" dt="2024-05-01T17:43:52.493" v="3372" actId="20577"/>
        <pc:sldMkLst>
          <pc:docMk/>
          <pc:sldMk cId="3671013944" sldId="282"/>
        </pc:sldMkLst>
        <pc:spChg chg="mod">
          <ac:chgData name="Johan Forsgren" userId="a9052317-2572-4ab7-b1b4-306f6b58db63" providerId="ADAL" clId="{6D797E8A-0EB3-4F19-ABF1-311992FDDF75}" dt="2024-05-01T17:01:17.527" v="2778" actId="20577"/>
          <ac:spMkLst>
            <pc:docMk/>
            <pc:sldMk cId="3671013944" sldId="282"/>
            <ac:spMk id="2" creationId="{9440849A-862B-E07D-D9BB-1FCD8616AA88}"/>
          </ac:spMkLst>
        </pc:spChg>
        <pc:spChg chg="mod">
          <ac:chgData name="Johan Forsgren" userId="a9052317-2572-4ab7-b1b4-306f6b58db63" providerId="ADAL" clId="{6D797E8A-0EB3-4F19-ABF1-311992FDDF75}" dt="2024-05-01T17:43:52.493" v="3372" actId="20577"/>
          <ac:spMkLst>
            <pc:docMk/>
            <pc:sldMk cId="3671013944" sldId="282"/>
            <ac:spMk id="3" creationId="{041C0361-05B6-F4FC-1071-E648B0AA9185}"/>
          </ac:spMkLst>
        </pc:spChg>
      </pc:sldChg>
      <pc:sldChg chg="new del">
        <pc:chgData name="Johan Forsgren" userId="a9052317-2572-4ab7-b1b4-306f6b58db63" providerId="ADAL" clId="{6D797E8A-0EB3-4F19-ABF1-311992FDDF75}" dt="2024-05-01T16:59:04.754" v="2689" actId="47"/>
        <pc:sldMkLst>
          <pc:docMk/>
          <pc:sldMk cId="4240766143" sldId="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/>
              <a:t>Runda - vad är viktigast att fokusera på denna timme?</a:t>
            </a: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b53db47712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2b53db47712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sv-SE" sz="1800">
                <a:latin typeface="Arial"/>
                <a:ea typeface="Arial"/>
                <a:cs typeface="Arial"/>
                <a:sym typeface="Arial"/>
              </a:rPr>
              <a:t>Försäljning (bingolotter, restaurangchansen)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sv-SE" sz="1800">
                <a:latin typeface="Arial"/>
                <a:ea typeface="Arial"/>
                <a:cs typeface="Arial"/>
                <a:sym typeface="Arial"/>
              </a:rPr>
              <a:t>Jobb för klubben ex. städa, Ersmarksdagen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sv-SE" sz="1800">
                <a:latin typeface="Arial"/>
                <a:ea typeface="Arial"/>
                <a:cs typeface="Arial"/>
                <a:sym typeface="Arial"/>
              </a:rPr>
              <a:t>Informera om arbetsgrupperna (2 st)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sv-SE" sz="1800">
                <a:latin typeface="Arial"/>
                <a:ea typeface="Arial"/>
                <a:cs typeface="Arial"/>
                <a:sym typeface="Arial"/>
              </a:rPr>
              <a:t>Materialansvarig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b53db47712_0_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2b53db47712_0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b53db47712_0_7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2b53db47712_0_7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b53db47712_0_6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2b53db47712_0_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b53db47712_0_7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2b53db47712_0_7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b53db47712_0_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2b53db47712_0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b53db47712_0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2b53db47712_0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b53db47712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b53db47712_0_3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300"/>
              </a:spcBef>
              <a:spcAft>
                <a:spcPts val="1500"/>
              </a:spcAft>
              <a:buNone/>
            </a:pPr>
            <a:endParaRPr/>
          </a:p>
        </p:txBody>
      </p:sp>
      <p:sp>
        <p:nvSpPr>
          <p:cNvPr id="136" name="Google Shape;136;g2b53db47712_0_3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/>
              <a:t>20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3a4acb95b5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g23a4acb95b5_1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g23a4acb95b5_1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21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b53db47712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b53db47712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b53db47712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b53db47712_0_3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300"/>
              </a:spcBef>
              <a:spcAft>
                <a:spcPts val="1500"/>
              </a:spcAft>
              <a:buNone/>
            </a:pPr>
            <a:endParaRPr/>
          </a:p>
        </p:txBody>
      </p:sp>
      <p:sp>
        <p:nvSpPr>
          <p:cNvPr id="291" name="Google Shape;291;g2b53db47712_0_3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/>
              <a:t>23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b53db47712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b53db47712_0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2b53db47712_0_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/>
              <a:t>25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b53db47712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b53db47712_0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2b53db47712_0_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5770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b53db47712_0_3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2b53db47712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sv-SE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b53db47712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2b53db47712_0_1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 sz="1200"/>
              <a:t>SVFF rekommenderar 6 spelare till varje match för så mycket speltid som möjligt. Fundera på om ert lag behöver anmäla fler lag till seriespel.</a:t>
            </a:r>
            <a:endParaRPr/>
          </a:p>
        </p:txBody>
      </p:sp>
      <p:sp>
        <p:nvSpPr>
          <p:cNvPr id="164" name="Google Shape;164;g2b53db47712_0_1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b53db47712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b53db47712_0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2b53db47712_0_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b53db47712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b53db47712_0_3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300"/>
              </a:spcBef>
              <a:spcAft>
                <a:spcPts val="1500"/>
              </a:spcAft>
              <a:buNone/>
            </a:pPr>
            <a:endParaRPr/>
          </a:p>
        </p:txBody>
      </p:sp>
      <p:sp>
        <p:nvSpPr>
          <p:cNvPr id="180" name="Google Shape;180;g2b53db47712_0_3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b53db47712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b53db47712_0_3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300"/>
              </a:spcBef>
              <a:spcAft>
                <a:spcPts val="1500"/>
              </a:spcAft>
              <a:buNone/>
            </a:pPr>
            <a:endParaRPr/>
          </a:p>
        </p:txBody>
      </p:sp>
      <p:sp>
        <p:nvSpPr>
          <p:cNvPr id="143" name="Google Shape;143;g2b53db47712_0_3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ubrikbild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3"/>
          <p:cNvSpPr/>
          <p:nvPr/>
        </p:nvSpPr>
        <p:spPr>
          <a:xfrm>
            <a:off x="12001503" y="4846638"/>
            <a:ext cx="190500" cy="201136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3"/>
          <p:cNvSpPr/>
          <p:nvPr/>
        </p:nvSpPr>
        <p:spPr>
          <a:xfrm>
            <a:off x="12001503" y="0"/>
            <a:ext cx="190500" cy="48466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33573" y="96838"/>
            <a:ext cx="1513417" cy="113506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3"/>
          <p:cNvSpPr txBox="1">
            <a:spLocks noGrp="1"/>
          </p:cNvSpPr>
          <p:nvPr>
            <p:ph type="ctrTitle"/>
          </p:nvPr>
        </p:nvSpPr>
        <p:spPr>
          <a:xfrm>
            <a:off x="609600" y="228609"/>
            <a:ext cx="10363200" cy="457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dt" idx="10"/>
          </p:nvPr>
        </p:nvSpPr>
        <p:spPr>
          <a:xfrm>
            <a:off x="609600" y="6172200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3"/>
          <p:cNvSpPr txBox="1">
            <a:spLocks noGrp="1"/>
          </p:cNvSpPr>
          <p:nvPr>
            <p:ph type="ftr" idx="11"/>
          </p:nvPr>
        </p:nvSpPr>
        <p:spPr>
          <a:xfrm>
            <a:off x="609600" y="6492884"/>
            <a:ext cx="4572000" cy="28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sldNum" idx="12"/>
          </p:nvPr>
        </p:nvSpPr>
        <p:spPr>
          <a:xfrm rot="-5400000">
            <a:off x="11188965" y="5824811"/>
            <a:ext cx="1316038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5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5"/>
          <p:cNvSpPr txBox="1">
            <a:spLocks noGrp="1"/>
          </p:cNvSpPr>
          <p:nvPr>
            <p:ph type="body" idx="1"/>
          </p:nvPr>
        </p:nvSpPr>
        <p:spPr>
          <a:xfrm rot="5400000">
            <a:off x="3502819" y="-1140616"/>
            <a:ext cx="4373563" cy="10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5"/>
          <p:cNvSpPr txBox="1">
            <a:spLocks noGrp="1"/>
          </p:cNvSpPr>
          <p:nvPr>
            <p:ph type="dt" idx="10"/>
          </p:nvPr>
        </p:nvSpPr>
        <p:spPr>
          <a:xfrm>
            <a:off x="609600" y="6172200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5"/>
          <p:cNvSpPr txBox="1">
            <a:spLocks noGrp="1"/>
          </p:cNvSpPr>
          <p:nvPr>
            <p:ph type="ftr" idx="11"/>
          </p:nvPr>
        </p:nvSpPr>
        <p:spPr>
          <a:xfrm>
            <a:off x="609600" y="6492884"/>
            <a:ext cx="4572000" cy="28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5"/>
          <p:cNvSpPr txBox="1">
            <a:spLocks noGrp="1"/>
          </p:cNvSpPr>
          <p:nvPr>
            <p:ph type="sldNum" idx="12"/>
          </p:nvPr>
        </p:nvSpPr>
        <p:spPr>
          <a:xfrm rot="-5400000">
            <a:off x="11188965" y="5824811"/>
            <a:ext cx="1316038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6"/>
          <p:cNvSpPr txBox="1">
            <a:spLocks noGrp="1"/>
          </p:cNvSpPr>
          <p:nvPr>
            <p:ph type="title"/>
          </p:nvPr>
        </p:nvSpPr>
        <p:spPr>
          <a:xfrm rot="5400000">
            <a:off x="7285038" y="182881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6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0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46"/>
          <p:cNvSpPr txBox="1">
            <a:spLocks noGrp="1"/>
          </p:cNvSpPr>
          <p:nvPr>
            <p:ph type="dt" idx="10"/>
          </p:nvPr>
        </p:nvSpPr>
        <p:spPr>
          <a:xfrm>
            <a:off x="609600" y="6172200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6"/>
          <p:cNvSpPr txBox="1">
            <a:spLocks noGrp="1"/>
          </p:cNvSpPr>
          <p:nvPr>
            <p:ph type="ftr" idx="11"/>
          </p:nvPr>
        </p:nvSpPr>
        <p:spPr>
          <a:xfrm>
            <a:off x="609600" y="6492884"/>
            <a:ext cx="4572000" cy="28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6"/>
          <p:cNvSpPr txBox="1">
            <a:spLocks noGrp="1"/>
          </p:cNvSpPr>
          <p:nvPr>
            <p:ph type="sldNum" idx="12"/>
          </p:nvPr>
        </p:nvSpPr>
        <p:spPr>
          <a:xfrm rot="-5400000">
            <a:off x="11188965" y="5824811"/>
            <a:ext cx="1316038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53db47712_0_44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2b53db47712_0_44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30200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30200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/>
            </a:lvl8pPr>
            <a:lvl9pPr marL="4114800" lvl="8" indent="-330200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g2b53db47712_0_44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7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body" idx="1"/>
          </p:nvPr>
        </p:nvSpPr>
        <p:spPr>
          <a:xfrm>
            <a:off x="609600" y="1752602"/>
            <a:ext cx="101600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7"/>
          <p:cNvSpPr txBox="1">
            <a:spLocks noGrp="1"/>
          </p:cNvSpPr>
          <p:nvPr>
            <p:ph type="dt" idx="10"/>
          </p:nvPr>
        </p:nvSpPr>
        <p:spPr>
          <a:xfrm>
            <a:off x="609600" y="6172200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7"/>
          <p:cNvSpPr txBox="1">
            <a:spLocks noGrp="1"/>
          </p:cNvSpPr>
          <p:nvPr>
            <p:ph type="ftr" idx="11"/>
          </p:nvPr>
        </p:nvSpPr>
        <p:spPr>
          <a:xfrm>
            <a:off x="609600" y="6492884"/>
            <a:ext cx="4572000" cy="28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7"/>
          <p:cNvSpPr txBox="1">
            <a:spLocks noGrp="1"/>
          </p:cNvSpPr>
          <p:nvPr>
            <p:ph type="sldNum" idx="12"/>
          </p:nvPr>
        </p:nvSpPr>
        <p:spPr>
          <a:xfrm rot="-5400000">
            <a:off x="11188965" y="5824811"/>
            <a:ext cx="1316038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8"/>
          <p:cNvSpPr txBox="1">
            <a:spLocks noGrp="1"/>
          </p:cNvSpPr>
          <p:nvPr>
            <p:ph type="dt" idx="10"/>
          </p:nvPr>
        </p:nvSpPr>
        <p:spPr>
          <a:xfrm>
            <a:off x="609600" y="6172200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ftr" idx="11"/>
          </p:nvPr>
        </p:nvSpPr>
        <p:spPr>
          <a:xfrm>
            <a:off x="609600" y="6492884"/>
            <a:ext cx="4572000" cy="28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8"/>
          <p:cNvSpPr txBox="1">
            <a:spLocks noGrp="1"/>
          </p:cNvSpPr>
          <p:nvPr>
            <p:ph type="sldNum" idx="12"/>
          </p:nvPr>
        </p:nvSpPr>
        <p:spPr>
          <a:xfrm rot="-5400000">
            <a:off x="11188965" y="5824811"/>
            <a:ext cx="1316038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9"/>
          <p:cNvSpPr txBox="1">
            <a:spLocks noGrp="1"/>
          </p:cNvSpPr>
          <p:nvPr>
            <p:ph type="title"/>
          </p:nvPr>
        </p:nvSpPr>
        <p:spPr>
          <a:xfrm>
            <a:off x="609600" y="1447808"/>
            <a:ext cx="10363200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39"/>
          <p:cNvSpPr txBox="1">
            <a:spLocks noGrp="1"/>
          </p:cNvSpPr>
          <p:nvPr>
            <p:ph type="dt" idx="10"/>
          </p:nvPr>
        </p:nvSpPr>
        <p:spPr>
          <a:xfrm>
            <a:off x="609600" y="6172200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9"/>
          <p:cNvSpPr txBox="1">
            <a:spLocks noGrp="1"/>
          </p:cNvSpPr>
          <p:nvPr>
            <p:ph type="ftr" idx="11"/>
          </p:nvPr>
        </p:nvSpPr>
        <p:spPr>
          <a:xfrm>
            <a:off x="609600" y="6492884"/>
            <a:ext cx="4572000" cy="28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sldNum" idx="12"/>
          </p:nvPr>
        </p:nvSpPr>
        <p:spPr>
          <a:xfrm rot="-5400000">
            <a:off x="11188965" y="5824811"/>
            <a:ext cx="1316038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delar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0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1"/>
          </p:nvPr>
        </p:nvSpPr>
        <p:spPr>
          <a:xfrm>
            <a:off x="2174240" y="1574800"/>
            <a:ext cx="438912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body" idx="2"/>
          </p:nvPr>
        </p:nvSpPr>
        <p:spPr>
          <a:xfrm>
            <a:off x="6786880" y="1574800"/>
            <a:ext cx="438912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dt" idx="10"/>
          </p:nvPr>
        </p:nvSpPr>
        <p:spPr>
          <a:xfrm>
            <a:off x="609600" y="6172200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ftr" idx="11"/>
          </p:nvPr>
        </p:nvSpPr>
        <p:spPr>
          <a:xfrm>
            <a:off x="609600" y="6492884"/>
            <a:ext cx="4572000" cy="28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0"/>
          <p:cNvSpPr txBox="1">
            <a:spLocks noGrp="1"/>
          </p:cNvSpPr>
          <p:nvPr>
            <p:ph type="sldNum" idx="12"/>
          </p:nvPr>
        </p:nvSpPr>
        <p:spPr>
          <a:xfrm rot="-5400000">
            <a:off x="11188965" y="5824811"/>
            <a:ext cx="1316038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1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body" idx="2"/>
          </p:nvPr>
        </p:nvSpPr>
        <p:spPr>
          <a:xfrm>
            <a:off x="2170176" y="2259366"/>
            <a:ext cx="438912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4" name="Google Shape;54;p41"/>
          <p:cNvSpPr txBox="1">
            <a:spLocks noGrp="1"/>
          </p:cNvSpPr>
          <p:nvPr>
            <p:ph type="body" idx="3"/>
          </p:nvPr>
        </p:nvSpPr>
        <p:spPr>
          <a:xfrm>
            <a:off x="6790944" y="1572768"/>
            <a:ext cx="438912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41"/>
          <p:cNvSpPr txBox="1">
            <a:spLocks noGrp="1"/>
          </p:cNvSpPr>
          <p:nvPr>
            <p:ph type="body" idx="4"/>
          </p:nvPr>
        </p:nvSpPr>
        <p:spPr>
          <a:xfrm>
            <a:off x="6790944" y="2259366"/>
            <a:ext cx="438912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dt" idx="10"/>
          </p:nvPr>
        </p:nvSpPr>
        <p:spPr>
          <a:xfrm>
            <a:off x="609600" y="6172200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ftr" idx="11"/>
          </p:nvPr>
        </p:nvSpPr>
        <p:spPr>
          <a:xfrm>
            <a:off x="609600" y="6492884"/>
            <a:ext cx="4572000" cy="28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1"/>
          <p:cNvSpPr txBox="1">
            <a:spLocks noGrp="1"/>
          </p:cNvSpPr>
          <p:nvPr>
            <p:ph type="sldNum" idx="12"/>
          </p:nvPr>
        </p:nvSpPr>
        <p:spPr>
          <a:xfrm rot="-5400000">
            <a:off x="11188965" y="5824811"/>
            <a:ext cx="1316038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2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2"/>
          <p:cNvSpPr txBox="1">
            <a:spLocks noGrp="1"/>
          </p:cNvSpPr>
          <p:nvPr>
            <p:ph type="dt" idx="10"/>
          </p:nvPr>
        </p:nvSpPr>
        <p:spPr>
          <a:xfrm>
            <a:off x="609600" y="6172200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2"/>
          <p:cNvSpPr txBox="1">
            <a:spLocks noGrp="1"/>
          </p:cNvSpPr>
          <p:nvPr>
            <p:ph type="ftr" idx="11"/>
          </p:nvPr>
        </p:nvSpPr>
        <p:spPr>
          <a:xfrm>
            <a:off x="609600" y="6492884"/>
            <a:ext cx="4572000" cy="28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2"/>
          <p:cNvSpPr txBox="1">
            <a:spLocks noGrp="1"/>
          </p:cNvSpPr>
          <p:nvPr>
            <p:ph type="sldNum" idx="12"/>
          </p:nvPr>
        </p:nvSpPr>
        <p:spPr>
          <a:xfrm rot="-5400000">
            <a:off x="11188965" y="5824811"/>
            <a:ext cx="1316038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med bildtext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3"/>
          <p:cNvSpPr txBox="1">
            <a:spLocks noGrp="1"/>
          </p:cNvSpPr>
          <p:nvPr>
            <p:ph type="body" idx="1"/>
          </p:nvPr>
        </p:nvSpPr>
        <p:spPr>
          <a:xfrm>
            <a:off x="4766733" y="1600200"/>
            <a:ext cx="6815667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body" idx="2"/>
          </p:nvPr>
        </p:nvSpPr>
        <p:spPr>
          <a:xfrm>
            <a:off x="609603" y="1600200"/>
            <a:ext cx="4011084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3"/>
          <p:cNvSpPr txBox="1">
            <a:spLocks noGrp="1"/>
          </p:cNvSpPr>
          <p:nvPr>
            <p:ph type="dt" idx="10"/>
          </p:nvPr>
        </p:nvSpPr>
        <p:spPr>
          <a:xfrm>
            <a:off x="609600" y="6172200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3"/>
          <p:cNvSpPr txBox="1">
            <a:spLocks noGrp="1"/>
          </p:cNvSpPr>
          <p:nvPr>
            <p:ph type="ftr" idx="11"/>
          </p:nvPr>
        </p:nvSpPr>
        <p:spPr>
          <a:xfrm>
            <a:off x="609600" y="6492884"/>
            <a:ext cx="4572000" cy="28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3"/>
          <p:cNvSpPr txBox="1">
            <a:spLocks noGrp="1"/>
          </p:cNvSpPr>
          <p:nvPr>
            <p:ph type="sldNum" idx="12"/>
          </p:nvPr>
        </p:nvSpPr>
        <p:spPr>
          <a:xfrm rot="-5400000">
            <a:off x="11188965" y="5824811"/>
            <a:ext cx="1316038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ld med bildtext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4"/>
          <p:cNvSpPr/>
          <p:nvPr/>
        </p:nvSpPr>
        <p:spPr>
          <a:xfrm>
            <a:off x="12001503" y="4846638"/>
            <a:ext cx="190500" cy="201136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4"/>
          <p:cNvSpPr/>
          <p:nvPr/>
        </p:nvSpPr>
        <p:spPr>
          <a:xfrm>
            <a:off x="12001503" y="0"/>
            <a:ext cx="190500" cy="48466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44"/>
          <p:cNvSpPr>
            <a:spLocks noGrp="1"/>
          </p:cNvSpPr>
          <p:nvPr>
            <p:ph type="pic" idx="2"/>
          </p:nvPr>
        </p:nvSpPr>
        <p:spPr>
          <a:xfrm>
            <a:off x="-1" y="0"/>
            <a:ext cx="12001169" cy="48463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5" name="Google Shape;75;p44"/>
          <p:cNvSpPr txBox="1">
            <a:spLocks noGrp="1"/>
          </p:cNvSpPr>
          <p:nvPr>
            <p:ph type="body" idx="1"/>
          </p:nvPr>
        </p:nvSpPr>
        <p:spPr>
          <a:xfrm>
            <a:off x="609600" y="5715000"/>
            <a:ext cx="1087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dt" idx="10"/>
          </p:nvPr>
        </p:nvSpPr>
        <p:spPr>
          <a:xfrm>
            <a:off x="609600" y="6172200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4"/>
          <p:cNvSpPr txBox="1">
            <a:spLocks noGrp="1"/>
          </p:cNvSpPr>
          <p:nvPr>
            <p:ph type="ftr" idx="11"/>
          </p:nvPr>
        </p:nvSpPr>
        <p:spPr>
          <a:xfrm>
            <a:off x="609600" y="6492884"/>
            <a:ext cx="4572000" cy="28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4"/>
          <p:cNvSpPr txBox="1">
            <a:spLocks noGrp="1"/>
          </p:cNvSpPr>
          <p:nvPr>
            <p:ph type="sldNum" idx="12"/>
          </p:nvPr>
        </p:nvSpPr>
        <p:spPr>
          <a:xfrm rot="-5400000">
            <a:off x="11188965" y="5824811"/>
            <a:ext cx="1316038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609600" y="1752602"/>
            <a:ext cx="101600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609600" y="6172200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609600" y="6492884"/>
            <a:ext cx="4572000" cy="28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 rot="-5400000">
            <a:off x="11188965" y="5824811"/>
            <a:ext cx="1316038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5" name="Google Shape;15;p32"/>
          <p:cNvSpPr/>
          <p:nvPr/>
        </p:nvSpPr>
        <p:spPr>
          <a:xfrm>
            <a:off x="12001503" y="0"/>
            <a:ext cx="190500" cy="13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2"/>
          <p:cNvSpPr/>
          <p:nvPr/>
        </p:nvSpPr>
        <p:spPr>
          <a:xfrm>
            <a:off x="12001503" y="1371600"/>
            <a:ext cx="190500" cy="548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3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333573" y="117475"/>
            <a:ext cx="1513417" cy="1136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12531AE0-EDC5-2687-6863-3DF969C92AA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484813" y="6642100"/>
            <a:ext cx="1250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- No protection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document/d/1yE7eo_v1g9HqzSt5mUkotXsoSCZ923UtseT1J2kqS9A/edit?usp=sharing" TargetMode="External"/><Relationship Id="rId3" Type="http://schemas.openxmlformats.org/officeDocument/2006/relationships/hyperlink" Target="https://www.eik.se/docs/601/13277/F%C3%B6reningsdomare%20Ersmark%20IK%202023.pdf" TargetMode="External"/><Relationship Id="rId7" Type="http://schemas.openxmlformats.org/officeDocument/2006/relationships/hyperlink" Target="mailto:tord.marklund@svenskfotboll.s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kansliet@eik.se" TargetMode="External"/><Relationship Id="rId5" Type="http://schemas.openxmlformats.org/officeDocument/2006/relationships/hyperlink" Target="https://umea.rbok.se/#/" TargetMode="External"/><Relationship Id="rId4" Type="http://schemas.openxmlformats.org/officeDocument/2006/relationships/hyperlink" Target="https://www.eik.se/docs/601/13277/domarkvitto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kommunfotboll@sandakernssk.s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venskfotboll.se/499045/globalassets/distrikt/vasterbotten/block/tavling/tavlingsdokument/foreskrifter-matchvard-2023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svenskfotboll.se/4b0020/globalassets/distrikt/sodermanland/dokument/att-arrangera-sammandrag.pdf" TargetMode="External"/><Relationship Id="rId4" Type="http://schemas.openxmlformats.org/officeDocument/2006/relationships/hyperlink" Target="https://www.svenskfotboll.se/4909f3/globalassets/distrikt/ostergotland/dokument/rif/manual-matchvardar.ppt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/>
          <p:nvPr/>
        </p:nvSpPr>
        <p:spPr>
          <a:xfrm>
            <a:off x="1013524" y="2601100"/>
            <a:ext cx="3232200" cy="3248700"/>
          </a:xfrm>
          <a:prstGeom prst="flowChartConnector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sv-SE" sz="3600" i="0" u="none" strike="noStrike" cap="none" dirty="0">
                <a:solidFill>
                  <a:schemeClr val="lt1"/>
                </a:solidFill>
              </a:rPr>
              <a:t>P 2016</a:t>
            </a:r>
            <a:endParaRPr sz="1400" i="0" u="none" strike="noStrike" cap="none" dirty="0">
              <a:solidFill>
                <a:schemeClr val="lt1"/>
              </a:solidFill>
            </a:endParaRPr>
          </a:p>
        </p:txBody>
      </p:sp>
      <p:pic>
        <p:nvPicPr>
          <p:cNvPr id="101" name="Google Shape;101;p1" descr="En bild som visar inomhus, fotboll, ljus&#10;&#10;Automatiskt genererad beskriv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4450" y="2473125"/>
            <a:ext cx="3396462" cy="32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58600" y="2601101"/>
            <a:ext cx="3074800" cy="30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"/>
          <p:cNvSpPr/>
          <p:nvPr/>
        </p:nvSpPr>
        <p:spPr>
          <a:xfrm>
            <a:off x="10153200" y="0"/>
            <a:ext cx="1770000" cy="151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2286614" y="6200197"/>
            <a:ext cx="76187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Tillsammans är vi Ersmarks IK – tillsammans gör vi det möjligt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 txBox="1">
            <a:spLocks noGrp="1"/>
          </p:cNvSpPr>
          <p:nvPr>
            <p:ph type="ctrTitle"/>
          </p:nvPr>
        </p:nvSpPr>
        <p:spPr>
          <a:xfrm>
            <a:off x="933816" y="776243"/>
            <a:ext cx="9906000" cy="12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998"/>
              <a:buFont typeface="Calibri"/>
              <a:buNone/>
            </a:pPr>
            <a:r>
              <a:rPr lang="sv-SE" sz="3100" dirty="0">
                <a:latin typeface="Arial"/>
                <a:ea typeface="Arial"/>
                <a:cs typeface="Arial"/>
                <a:sym typeface="Arial"/>
              </a:rPr>
              <a:t>2024-05-01 - Välkomna!</a:t>
            </a:r>
            <a:endParaRPr sz="31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DB2EA8-F600-F54F-45BC-D572C1BB4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Inför sammandrag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058BE9A-1946-0C7E-405D-A30661911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752602"/>
            <a:ext cx="5853344" cy="4373563"/>
          </a:xfrm>
        </p:spPr>
        <p:txBody>
          <a:bodyPr/>
          <a:lstStyle/>
          <a:p>
            <a:r>
              <a:rPr lang="sv-SE" dirty="0"/>
              <a:t>Fika</a:t>
            </a:r>
          </a:p>
          <a:p>
            <a:r>
              <a:rPr lang="sv-SE" dirty="0"/>
              <a:t>- combo + kaka  	30 kr	</a:t>
            </a:r>
          </a:p>
          <a:p>
            <a:r>
              <a:rPr lang="sv-SE" dirty="0"/>
              <a:t>- Kaffe 		20 kr  </a:t>
            </a:r>
          </a:p>
          <a:p>
            <a:r>
              <a:rPr lang="sv-SE" dirty="0"/>
              <a:t>- Saft 		10 kr</a:t>
            </a:r>
          </a:p>
          <a:p>
            <a:r>
              <a:rPr lang="sv-SE" dirty="0"/>
              <a:t>- </a:t>
            </a:r>
            <a:r>
              <a:rPr lang="sv-SE" dirty="0" err="1"/>
              <a:t>Festis</a:t>
            </a:r>
            <a:r>
              <a:rPr lang="sv-SE" dirty="0"/>
              <a:t> 		20 kr</a:t>
            </a:r>
          </a:p>
          <a:p>
            <a:r>
              <a:rPr lang="sv-SE" dirty="0"/>
              <a:t>- Dricka		20 kr </a:t>
            </a:r>
          </a:p>
          <a:p>
            <a:r>
              <a:rPr lang="sv-SE" dirty="0"/>
              <a:t>- Kaka 		15 kr </a:t>
            </a:r>
          </a:p>
          <a:p>
            <a:r>
              <a:rPr lang="sv-SE" dirty="0"/>
              <a:t>- Korv med bröd	25 kr</a:t>
            </a:r>
          </a:p>
          <a:p>
            <a:endParaRPr lang="sv-SE" dirty="0"/>
          </a:p>
          <a:p>
            <a:r>
              <a:rPr lang="sv-SE" dirty="0"/>
              <a:t>Ketchup 		</a:t>
            </a:r>
          </a:p>
        </p:txBody>
      </p:sp>
    </p:spTree>
    <p:extLst>
      <p:ext uri="{BB962C8B-B14F-4D97-AF65-F5344CB8AC3E}">
        <p14:creationId xmlns:p14="http://schemas.microsoft.com/office/powerpoint/2010/main" val="297828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6" descr="Planering för de lägre förbundsserierna 2021 - Svensk fotbo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1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6"/>
          <p:cNvSpPr txBox="1"/>
          <p:nvPr/>
        </p:nvSpPr>
        <p:spPr>
          <a:xfrm>
            <a:off x="343157" y="1157747"/>
            <a:ext cx="91695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sv-SE" sz="7200" b="1">
                <a:solidFill>
                  <a:schemeClr val="lt1"/>
                </a:solidFill>
              </a:rPr>
              <a:t>FÖRÄLDRA</a:t>
            </a:r>
            <a:endParaRPr sz="7200" b="1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sv-SE" sz="7200" b="1">
                <a:solidFill>
                  <a:schemeClr val="lt1"/>
                </a:solidFill>
              </a:rPr>
              <a:t>ENGAGEMANG</a:t>
            </a:r>
            <a:endParaRPr sz="72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8" name="Google Shape;188;g2b53db47712_0_199"/>
          <p:cNvCxnSpPr/>
          <p:nvPr/>
        </p:nvCxnSpPr>
        <p:spPr>
          <a:xfrm rot="10800000">
            <a:off x="7113146" y="4268016"/>
            <a:ext cx="162900" cy="1266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9" name="Google Shape;189;g2b53db47712_0_199"/>
          <p:cNvCxnSpPr/>
          <p:nvPr/>
        </p:nvCxnSpPr>
        <p:spPr>
          <a:xfrm>
            <a:off x="7991825" y="3413050"/>
            <a:ext cx="1710900" cy="101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0" name="Google Shape;190;g2b53db47712_0_199"/>
          <p:cNvCxnSpPr/>
          <p:nvPr/>
        </p:nvCxnSpPr>
        <p:spPr>
          <a:xfrm rot="10800000" flipH="1">
            <a:off x="4528480" y="4458807"/>
            <a:ext cx="1137900" cy="1444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1" name="Google Shape;191;g2b53db47712_0_199"/>
          <p:cNvCxnSpPr/>
          <p:nvPr/>
        </p:nvCxnSpPr>
        <p:spPr>
          <a:xfrm rot="10800000">
            <a:off x="7942337" y="4060478"/>
            <a:ext cx="1650300" cy="804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2" name="Google Shape;192;g2b53db47712_0_199"/>
          <p:cNvCxnSpPr>
            <a:stCxn id="193" idx="6"/>
          </p:cNvCxnSpPr>
          <p:nvPr/>
        </p:nvCxnSpPr>
        <p:spPr>
          <a:xfrm>
            <a:off x="2941475" y="3437175"/>
            <a:ext cx="1535400" cy="52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4" name="Google Shape;194;g2b53db47712_0_199"/>
          <p:cNvCxnSpPr/>
          <p:nvPr/>
        </p:nvCxnSpPr>
        <p:spPr>
          <a:xfrm rot="10800000" flipH="1">
            <a:off x="2805757" y="4268036"/>
            <a:ext cx="1973100" cy="793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3" name="Google Shape;193;g2b53db47712_0_199"/>
          <p:cNvSpPr/>
          <p:nvPr/>
        </p:nvSpPr>
        <p:spPr>
          <a:xfrm>
            <a:off x="123275" y="2681775"/>
            <a:ext cx="2818200" cy="15108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137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6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1867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6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Tränare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67" dirty="0"/>
              <a:t>Nils &amp; Johan F </a:t>
            </a: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2b53db47712_0_199"/>
          <p:cNvSpPr/>
          <p:nvPr/>
        </p:nvSpPr>
        <p:spPr>
          <a:xfrm>
            <a:off x="494508" y="4561776"/>
            <a:ext cx="2587200" cy="12384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137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67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6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Lagledare</a:t>
            </a: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67" dirty="0"/>
              <a:t>Charlotte &amp; </a:t>
            </a:r>
            <a:endParaRPr sz="1867" dirty="0"/>
          </a:p>
          <a:p>
            <a:pPr marL="228593" marR="0" lvl="0" indent="-1608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2b53db47712_0_199"/>
          <p:cNvSpPr/>
          <p:nvPr/>
        </p:nvSpPr>
        <p:spPr>
          <a:xfrm>
            <a:off x="123282" y="392987"/>
            <a:ext cx="2640600" cy="1621500"/>
          </a:xfrm>
          <a:prstGeom prst="ellipse">
            <a:avLst/>
          </a:prstGeom>
          <a:gradFill>
            <a:gsLst>
              <a:gs pos="0">
                <a:srgbClr val="770000"/>
              </a:gs>
              <a:gs pos="50000">
                <a:srgbClr val="AC0000"/>
              </a:gs>
              <a:gs pos="100000">
                <a:srgbClr val="CE0000"/>
              </a:gs>
            </a:gsLst>
            <a:lin ang="2700006" scaled="0"/>
          </a:gradFill>
          <a:ln>
            <a:noFill/>
          </a:ln>
          <a:effectLst>
            <a:outerShdw blurRad="44450" dist="27940" dir="5400000" algn="ctr">
              <a:srgbClr val="000000">
                <a:alpha val="3137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67" b="1">
                <a:solidFill>
                  <a:schemeClr val="lt1"/>
                </a:solidFill>
              </a:rPr>
              <a:t>Ersmarks IK</a:t>
            </a:r>
            <a:r>
              <a:rPr lang="sv-SE" sz="18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sv-SE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verksamhetsidé och värdegrund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2b53db47712_0_199"/>
          <p:cNvSpPr/>
          <p:nvPr/>
        </p:nvSpPr>
        <p:spPr>
          <a:xfrm>
            <a:off x="9190426" y="2602454"/>
            <a:ext cx="2629800" cy="14229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137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6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67" dirty="0"/>
              <a:t>Arbete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6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Joakim W &amp; Johan E</a:t>
            </a: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8" name="Google Shape;198;g2b53db47712_0_199"/>
          <p:cNvCxnSpPr/>
          <p:nvPr/>
        </p:nvCxnSpPr>
        <p:spPr>
          <a:xfrm>
            <a:off x="2593639" y="1796358"/>
            <a:ext cx="1649700" cy="113520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99" name="Google Shape;199;g2b53db47712_0_199"/>
          <p:cNvSpPr/>
          <p:nvPr/>
        </p:nvSpPr>
        <p:spPr>
          <a:xfrm>
            <a:off x="4169924" y="2602459"/>
            <a:ext cx="4169100" cy="1975800"/>
          </a:xfrm>
          <a:prstGeom prst="ellipse">
            <a:avLst/>
          </a:prstGeom>
          <a:gradFill>
            <a:gsLst>
              <a:gs pos="0">
                <a:srgbClr val="770000"/>
              </a:gs>
              <a:gs pos="50000">
                <a:srgbClr val="AC0000"/>
              </a:gs>
              <a:gs pos="100000">
                <a:srgbClr val="CE0000"/>
              </a:gs>
            </a:gsLst>
            <a:lin ang="2700006" scaled="0"/>
          </a:gradFill>
          <a:ln>
            <a:noFill/>
          </a:ln>
          <a:effectLst>
            <a:outerShdw blurRad="44450" dist="27940" dir="5400000" algn="ctr">
              <a:srgbClr val="000000">
                <a:alpha val="3137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67" b="1">
                <a:solidFill>
                  <a:schemeClr val="lt1"/>
                </a:solidFill>
              </a:rPr>
              <a:t>Laget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2b53db47712_0_199"/>
          <p:cNvSpPr/>
          <p:nvPr/>
        </p:nvSpPr>
        <p:spPr>
          <a:xfrm>
            <a:off x="9115975" y="4711700"/>
            <a:ext cx="2587200" cy="13191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137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6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1867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sv-SE" sz="1867" dirty="0"/>
            </a:br>
            <a:r>
              <a:rPr lang="sv-SE" sz="186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Match</a:t>
            </a:r>
            <a:r>
              <a:rPr lang="sv-SE" sz="1867" dirty="0"/>
              <a:t>värd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6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Micael P &amp; Fredrik W</a:t>
            </a: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2b53db47712_0_199"/>
          <p:cNvSpPr/>
          <p:nvPr/>
        </p:nvSpPr>
        <p:spPr>
          <a:xfrm>
            <a:off x="2851585" y="5489310"/>
            <a:ext cx="2720100" cy="11295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 w="952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1370"/>
              </a:srgbClr>
            </a:outerShdw>
          </a:effectLst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67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6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Kassör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67" dirty="0"/>
              <a:t>Therese </a:t>
            </a: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593" marR="0" lvl="0" indent="-16086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2b53db47712_0_199"/>
          <p:cNvSpPr txBox="1"/>
          <p:nvPr/>
        </p:nvSpPr>
        <p:spPr>
          <a:xfrm>
            <a:off x="3456235" y="1166442"/>
            <a:ext cx="5596500" cy="11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267" i="0" u="none" strike="noStrike" cap="none">
                <a:solidFill>
                  <a:srgbClr val="C00000"/>
                </a:solidFill>
              </a:rPr>
              <a:t>FÖRÄLDRATEAM</a:t>
            </a:r>
            <a:endParaRPr sz="4267" i="0" u="none" strike="noStrike" cap="none">
              <a:solidFill>
                <a:srgbClr val="C0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 hjälps åt så blir det roligare!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2b53db47712_0_199"/>
          <p:cNvSpPr/>
          <p:nvPr/>
        </p:nvSpPr>
        <p:spPr>
          <a:xfrm>
            <a:off x="5952087" y="5394489"/>
            <a:ext cx="2878200" cy="13191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137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6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1867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6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Sektion </a:t>
            </a:r>
            <a:endParaRPr lang="sv-SE" sz="1867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67" dirty="0" err="1"/>
              <a:t>Ersmarksgården</a:t>
            </a:r>
            <a:r>
              <a:rPr lang="sv-SE" sz="1867" dirty="0"/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67" dirty="0"/>
              <a:t>Johan F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b53db47712_0_535"/>
          <p:cNvSpPr txBox="1">
            <a:spLocks noGrp="1"/>
          </p:cNvSpPr>
          <p:nvPr>
            <p:ph type="body" idx="1"/>
          </p:nvPr>
        </p:nvSpPr>
        <p:spPr>
          <a:xfrm>
            <a:off x="910700" y="1239025"/>
            <a:ext cx="10493100" cy="48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300"/>
              </a:spcBef>
              <a:spcAft>
                <a:spcPts val="0"/>
              </a:spcAft>
              <a:buNone/>
            </a:pPr>
            <a:r>
              <a:rPr lang="sv-SE" sz="2600" b="0" dirty="0"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sv-SE" b="0" dirty="0">
                <a:latin typeface="Calibri"/>
                <a:ea typeface="Calibri"/>
                <a:cs typeface="Calibri"/>
                <a:sym typeface="Calibri"/>
              </a:rPr>
              <a:t>a emot/läsa mail/utskick från föreningen förmedla till berörda:</a:t>
            </a:r>
            <a:endParaRPr b="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▪"/>
            </a:pPr>
            <a:r>
              <a:rPr lang="sv-SE" b="0" dirty="0">
                <a:latin typeface="Calibri"/>
                <a:ea typeface="Calibri"/>
                <a:cs typeface="Calibri"/>
                <a:sym typeface="Calibri"/>
              </a:rPr>
              <a:t>Tränare</a:t>
            </a:r>
            <a:endParaRPr b="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▪"/>
            </a:pPr>
            <a:r>
              <a:rPr lang="sv-SE" b="0" dirty="0">
                <a:latin typeface="Calibri"/>
                <a:ea typeface="Calibri"/>
                <a:cs typeface="Calibri"/>
                <a:sym typeface="Calibri"/>
              </a:rPr>
              <a:t>Team match och fika</a:t>
            </a:r>
            <a:endParaRPr b="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▪"/>
            </a:pPr>
            <a:r>
              <a:rPr lang="sv-SE" b="0" dirty="0">
                <a:latin typeface="Calibri"/>
                <a:ea typeface="Calibri"/>
                <a:cs typeface="Calibri"/>
                <a:sym typeface="Calibri"/>
              </a:rPr>
              <a:t>Team arbeten</a:t>
            </a:r>
            <a:endParaRPr b="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▪"/>
            </a:pPr>
            <a:r>
              <a:rPr lang="sv-SE" b="0" dirty="0">
                <a:latin typeface="Calibri"/>
                <a:ea typeface="Calibri"/>
                <a:cs typeface="Calibri"/>
                <a:sym typeface="Calibri"/>
              </a:rPr>
              <a:t>Kassör</a:t>
            </a:r>
            <a:endParaRPr b="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7747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b="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b="0" dirty="0">
                <a:latin typeface="Calibri"/>
                <a:ea typeface="Calibri"/>
                <a:cs typeface="Calibri"/>
                <a:sym typeface="Calibri"/>
              </a:rPr>
              <a:t>Ansvara för </a:t>
            </a:r>
            <a:r>
              <a:rPr lang="sv-SE" b="0" dirty="0" err="1">
                <a:latin typeface="Calibri"/>
                <a:ea typeface="Calibri"/>
                <a:cs typeface="Calibri"/>
                <a:sym typeface="Calibri"/>
              </a:rPr>
              <a:t>Fogis</a:t>
            </a:r>
            <a:r>
              <a:rPr lang="sv-SE" b="0" dirty="0">
                <a:latin typeface="Calibri"/>
                <a:ea typeface="Calibri"/>
                <a:cs typeface="Calibri"/>
                <a:sym typeface="Calibri"/>
              </a:rPr>
              <a:t> (</a:t>
            </a:r>
            <a:r>
              <a:rPr lang="sv-SE" b="0" dirty="0" err="1">
                <a:latin typeface="Calibri"/>
                <a:ea typeface="Calibri"/>
                <a:cs typeface="Calibri"/>
                <a:sym typeface="Calibri"/>
              </a:rPr>
              <a:t>admin</a:t>
            </a:r>
            <a:r>
              <a:rPr lang="sv-SE" b="0" dirty="0">
                <a:latin typeface="Calibri"/>
                <a:ea typeface="Calibri"/>
                <a:cs typeface="Calibri"/>
                <a:sym typeface="Calibri"/>
              </a:rPr>
              <a:t>. System för match)</a:t>
            </a:r>
            <a:endParaRPr b="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▪"/>
            </a:pPr>
            <a:r>
              <a:rPr lang="sv-SE" b="0" dirty="0">
                <a:latin typeface="Calibri"/>
                <a:ea typeface="Calibri"/>
                <a:cs typeface="Calibri"/>
                <a:sym typeface="Calibri"/>
              </a:rPr>
              <a:t>Bevaka spelscheman</a:t>
            </a:r>
            <a:endParaRPr b="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▪"/>
            </a:pPr>
            <a:r>
              <a:rPr lang="sv-SE" b="0" dirty="0">
                <a:latin typeface="Calibri"/>
                <a:ea typeface="Calibri"/>
                <a:cs typeface="Calibri"/>
                <a:sym typeface="Calibri"/>
              </a:rPr>
              <a:t>Boka planer</a:t>
            </a:r>
            <a:endParaRPr b="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▪"/>
            </a:pPr>
            <a:r>
              <a:rPr lang="sv-SE" b="0" dirty="0">
                <a:latin typeface="Calibri"/>
                <a:ea typeface="Calibri"/>
                <a:cs typeface="Calibri"/>
                <a:sym typeface="Calibri"/>
              </a:rPr>
              <a:t>Skapa matchschema sammandrag hemma</a:t>
            </a:r>
            <a:endParaRPr b="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▪"/>
            </a:pPr>
            <a:r>
              <a:rPr lang="sv-SE" b="0" dirty="0">
                <a:latin typeface="Calibri"/>
                <a:ea typeface="Calibri"/>
                <a:cs typeface="Calibri"/>
                <a:sym typeface="Calibri"/>
              </a:rPr>
              <a:t>Bjuda in motståndare och skicka</a:t>
            </a:r>
            <a:endParaRPr b="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sv-SE" b="0" dirty="0">
                <a:latin typeface="Calibri"/>
                <a:ea typeface="Calibri"/>
                <a:cs typeface="Calibri"/>
                <a:sym typeface="Calibri"/>
              </a:rPr>
              <a:t>Delta vid behov vid möten med ledare samt vid ledarmöten i föreningen.</a:t>
            </a:r>
            <a:endParaRPr b="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300"/>
              </a:spcBef>
              <a:spcAft>
                <a:spcPts val="0"/>
              </a:spcAft>
              <a:buNone/>
            </a:pPr>
            <a:r>
              <a:rPr lang="sv-SE" b="0" dirty="0">
                <a:latin typeface="Calibri"/>
                <a:ea typeface="Calibri"/>
                <a:cs typeface="Calibri"/>
                <a:sym typeface="Calibri"/>
              </a:rPr>
              <a:t>Huvudansvariga: Charlotte och </a:t>
            </a:r>
            <a:endParaRPr b="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000" b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2b53db47712_0_535"/>
          <p:cNvSpPr txBox="1"/>
          <p:nvPr/>
        </p:nvSpPr>
        <p:spPr>
          <a:xfrm>
            <a:off x="910711" y="531035"/>
            <a:ext cx="9044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sv-SE" sz="4000">
                <a:solidFill>
                  <a:srgbClr val="C00000"/>
                </a:solidFill>
              </a:rPr>
              <a:t>LAGLEDARE</a:t>
            </a:r>
            <a:r>
              <a:rPr lang="sv-SE" sz="40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sv-SE" sz="4000" b="0" i="0" u="none" strike="noStrike" cap="none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g2b53db47712_0_535" descr="Kugghjul med hel fyll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4075" y="362386"/>
            <a:ext cx="1045275" cy="104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b53db47712_0_708"/>
          <p:cNvSpPr txBox="1">
            <a:spLocks noGrp="1"/>
          </p:cNvSpPr>
          <p:nvPr>
            <p:ph type="body" idx="1"/>
          </p:nvPr>
        </p:nvSpPr>
        <p:spPr>
          <a:xfrm>
            <a:off x="910700" y="1604975"/>
            <a:ext cx="10493100" cy="45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b="0" dirty="0">
                <a:latin typeface="Calibri"/>
                <a:ea typeface="Calibri"/>
                <a:cs typeface="Calibri"/>
                <a:sym typeface="Calibri"/>
              </a:rPr>
              <a:t>Samordna och genomföra:</a:t>
            </a:r>
            <a:endParaRPr sz="2400" b="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▪"/>
            </a:pPr>
            <a:r>
              <a:rPr lang="sv-SE" sz="2400" b="0" dirty="0">
                <a:latin typeface="Calibri"/>
                <a:ea typeface="Calibri"/>
                <a:cs typeface="Calibri"/>
                <a:sym typeface="Calibri"/>
              </a:rPr>
              <a:t>Städdag, 2st från varje lag. </a:t>
            </a:r>
          </a:p>
          <a:p>
            <a:pPr lvl="1" indent="-38100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Char char="▪"/>
            </a:pPr>
            <a:r>
              <a:rPr lang="sv-SE" sz="2400" dirty="0">
                <a:latin typeface="Calibri"/>
                <a:ea typeface="Calibri"/>
                <a:cs typeface="Calibri"/>
                <a:sym typeface="Calibri"/>
              </a:rPr>
              <a:t>22/5 eller 29/5 </a:t>
            </a:r>
            <a:endParaRPr sz="2400" b="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b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sv-SE" sz="2400" b="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sv-SE" sz="3000" b="0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sv-SE" sz="2400" b="0" dirty="0">
                <a:latin typeface="Calibri"/>
                <a:cs typeface="Calibri"/>
                <a:sym typeface="Calibri"/>
              </a:rPr>
              <a:t>Huvudansvarig: 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sv-SE" sz="2400" b="0" dirty="0">
                <a:latin typeface="Calibri"/>
                <a:cs typeface="Calibri"/>
                <a:sym typeface="Calibri"/>
              </a:rPr>
              <a:t>Föräldrar till Elis Eklund &amp; Alex </a:t>
            </a:r>
            <a:r>
              <a:rPr lang="sv-SE" sz="2400" b="0" dirty="0" err="1">
                <a:latin typeface="Calibri"/>
                <a:cs typeface="Calibri"/>
                <a:sym typeface="Calibri"/>
              </a:rPr>
              <a:t>Westung</a:t>
            </a:r>
            <a:endParaRPr lang="sv-SE" sz="2400" b="0" dirty="0">
              <a:latin typeface="Calibri"/>
              <a:cs typeface="Calibri"/>
              <a:sym typeface="Calibri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sv-SE" sz="2400" b="0" dirty="0">
              <a:latin typeface="Calibri"/>
              <a:cs typeface="Calibri"/>
              <a:sym typeface="Calibri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sv-SE" sz="2400" b="0" dirty="0">
              <a:latin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sv-SE" sz="3000" b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2b53db47712_0_708"/>
          <p:cNvSpPr txBox="1"/>
          <p:nvPr/>
        </p:nvSpPr>
        <p:spPr>
          <a:xfrm>
            <a:off x="910711" y="531035"/>
            <a:ext cx="9044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sv-SE" sz="4000">
                <a:solidFill>
                  <a:srgbClr val="C00000"/>
                </a:solidFill>
              </a:rPr>
              <a:t>ARBETE</a:t>
            </a:r>
            <a:r>
              <a:rPr lang="sv-SE" sz="40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sv-SE" sz="4000" b="0" i="0" u="none" strike="noStrike" cap="none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g2b53db47712_0_708" descr="Hammare med hel fyll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6775" y="378987"/>
            <a:ext cx="1012075" cy="101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b53db47712_0_622"/>
          <p:cNvSpPr txBox="1">
            <a:spLocks noGrp="1"/>
          </p:cNvSpPr>
          <p:nvPr>
            <p:ph type="body" idx="1"/>
          </p:nvPr>
        </p:nvSpPr>
        <p:spPr>
          <a:xfrm>
            <a:off x="910700" y="1604975"/>
            <a:ext cx="10493100" cy="45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300"/>
              </a:spcBef>
              <a:spcAft>
                <a:spcPts val="0"/>
              </a:spcAft>
              <a:buNone/>
            </a:pPr>
            <a:endParaRPr sz="2400" b="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▪"/>
            </a:pPr>
            <a:r>
              <a:rPr lang="sv-SE" sz="2400" b="0" dirty="0">
                <a:latin typeface="Calibri"/>
                <a:ea typeface="Calibri"/>
                <a:cs typeface="Calibri"/>
                <a:sym typeface="Calibri"/>
              </a:rPr>
              <a:t> Utse och agera Matchvärd (enligt instruktioner) </a:t>
            </a:r>
            <a:endParaRPr sz="2400" b="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▪"/>
            </a:pPr>
            <a:r>
              <a:rPr lang="sv-SE" sz="2400" b="0" dirty="0">
                <a:latin typeface="Calibri"/>
                <a:ea typeface="Calibri"/>
                <a:cs typeface="Calibri"/>
                <a:sym typeface="Calibri"/>
              </a:rPr>
              <a:t>Ordna fika och sälja (samverka med kassör)</a:t>
            </a:r>
            <a:endParaRPr sz="2400" b="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2400" b="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sv-SE" sz="2400" b="0" dirty="0">
                <a:latin typeface="Calibri"/>
                <a:ea typeface="Calibri"/>
                <a:cs typeface="Calibri"/>
                <a:sym typeface="Calibri"/>
              </a:rPr>
              <a:t>Huvudansvarig: Charlotte </a:t>
            </a:r>
            <a:endParaRPr sz="2400" b="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000" b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2b53db47712_0_622"/>
          <p:cNvSpPr txBox="1"/>
          <p:nvPr/>
        </p:nvSpPr>
        <p:spPr>
          <a:xfrm>
            <a:off x="910711" y="531035"/>
            <a:ext cx="9044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sv-SE" sz="4000">
                <a:solidFill>
                  <a:srgbClr val="C00000"/>
                </a:solidFill>
              </a:rPr>
              <a:t>MATCH OCH FIKA</a:t>
            </a:r>
            <a:r>
              <a:rPr lang="sv-SE" sz="40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sv-SE" sz="4000" b="0" i="0" u="none" strike="noStrike" cap="none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g2b53db47712_0_6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5229" y="317475"/>
            <a:ext cx="921550" cy="92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b53db47712_0_718"/>
          <p:cNvSpPr txBox="1">
            <a:spLocks noGrp="1"/>
          </p:cNvSpPr>
          <p:nvPr>
            <p:ph type="body" idx="1"/>
          </p:nvPr>
        </p:nvSpPr>
        <p:spPr>
          <a:xfrm>
            <a:off x="910700" y="1604975"/>
            <a:ext cx="10493100" cy="45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▪"/>
            </a:pPr>
            <a:r>
              <a:rPr lang="sv-SE" sz="3000" b="0" dirty="0">
                <a:latin typeface="Calibri"/>
                <a:ea typeface="Calibri"/>
                <a:cs typeface="Calibri"/>
                <a:sym typeface="Calibri"/>
              </a:rPr>
              <a:t>Laget behöver bidra med 1 person till en arbetsgrupp i sektionen/föreningen. </a:t>
            </a:r>
            <a:endParaRPr sz="2400" b="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300"/>
              </a:spcBef>
              <a:spcAft>
                <a:spcPts val="0"/>
              </a:spcAft>
              <a:buNone/>
            </a:pPr>
            <a:endParaRPr sz="2400" b="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sv-SE" sz="3000" b="0" dirty="0">
                <a:latin typeface="Calibri"/>
                <a:ea typeface="Calibri"/>
                <a:cs typeface="Calibri"/>
                <a:sym typeface="Calibri"/>
              </a:rPr>
              <a:t>Namn: Johan </a:t>
            </a:r>
            <a:endParaRPr sz="3000" b="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sv-SE" sz="3000" b="0" dirty="0">
                <a:latin typeface="Calibri"/>
                <a:ea typeface="Calibri"/>
                <a:cs typeface="Calibri"/>
                <a:sym typeface="Calibri"/>
              </a:rPr>
              <a:t>Arbetsgrupp: </a:t>
            </a:r>
            <a:r>
              <a:rPr lang="sv-SE" sz="3000" b="0" dirty="0" err="1">
                <a:latin typeface="Calibri"/>
                <a:ea typeface="Calibri"/>
                <a:cs typeface="Calibri"/>
                <a:sym typeface="Calibri"/>
              </a:rPr>
              <a:t>Ersmarksgården</a:t>
            </a:r>
            <a:endParaRPr sz="3000" b="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000" b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g2b53db47712_0_718"/>
          <p:cNvSpPr txBox="1"/>
          <p:nvPr/>
        </p:nvSpPr>
        <p:spPr>
          <a:xfrm>
            <a:off x="910711" y="531035"/>
            <a:ext cx="9044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sv-SE" sz="4000">
                <a:solidFill>
                  <a:srgbClr val="C00000"/>
                </a:solidFill>
              </a:rPr>
              <a:t>SEKTION</a:t>
            </a:r>
            <a:r>
              <a:rPr lang="sv-SE" sz="40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sv-SE" sz="4000" b="0" i="0" u="none" strike="noStrike" cap="none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g2b53db47712_0_7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6325" y="3960700"/>
            <a:ext cx="4185325" cy="23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b53db47712_0_452"/>
          <p:cNvSpPr txBox="1">
            <a:spLocks noGrp="1"/>
          </p:cNvSpPr>
          <p:nvPr>
            <p:ph type="body" idx="1"/>
          </p:nvPr>
        </p:nvSpPr>
        <p:spPr>
          <a:xfrm>
            <a:off x="910700" y="1425450"/>
            <a:ext cx="9858900" cy="47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▪"/>
            </a:pPr>
            <a:r>
              <a:rPr lang="sv-SE" sz="2400" b="0" dirty="0">
                <a:latin typeface="Calibri"/>
                <a:ea typeface="Calibri"/>
                <a:cs typeface="Calibri"/>
                <a:sym typeface="Calibri"/>
              </a:rPr>
              <a:t>Planera, genomföra träningar</a:t>
            </a:r>
            <a:endParaRPr sz="2400" b="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▪"/>
            </a:pPr>
            <a:r>
              <a:rPr lang="sv-SE" sz="2400" b="0" dirty="0">
                <a:latin typeface="Calibri"/>
                <a:ea typeface="Calibri"/>
                <a:cs typeface="Calibri"/>
                <a:sym typeface="Calibri"/>
              </a:rPr>
              <a:t>Registrera närvaro </a:t>
            </a:r>
            <a:endParaRPr sz="2400" b="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▪"/>
            </a:pPr>
            <a:r>
              <a:rPr lang="sv-SE" sz="2400" b="0" dirty="0">
                <a:latin typeface="Calibri"/>
                <a:ea typeface="Calibri"/>
                <a:cs typeface="Calibri"/>
                <a:sym typeface="Calibri"/>
              </a:rPr>
              <a:t>Genomföra matcher/sammandrag</a:t>
            </a:r>
            <a:endParaRPr sz="2400" b="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▪"/>
            </a:pPr>
            <a:r>
              <a:rPr lang="sv-SE" sz="2400" b="0" dirty="0">
                <a:latin typeface="Calibri"/>
                <a:ea typeface="Calibri"/>
                <a:cs typeface="Calibri"/>
                <a:sym typeface="Calibri"/>
              </a:rPr>
              <a:t>Gör matchgrupper</a:t>
            </a:r>
            <a:endParaRPr sz="2400" b="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▪"/>
            </a:pPr>
            <a:r>
              <a:rPr lang="sv-SE" sz="2400" b="0" dirty="0">
                <a:latin typeface="Calibri"/>
                <a:ea typeface="Calibri"/>
                <a:cs typeface="Calibri"/>
                <a:sym typeface="Calibri"/>
              </a:rPr>
              <a:t>Gör kallelser till match (våra spelare)</a:t>
            </a:r>
            <a:endParaRPr sz="2400" b="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▪"/>
            </a:pPr>
            <a:r>
              <a:rPr lang="sv-SE" sz="2400" b="0" dirty="0">
                <a:latin typeface="Calibri"/>
                <a:ea typeface="Calibri"/>
                <a:cs typeface="Calibri"/>
                <a:sym typeface="Calibri"/>
              </a:rPr>
              <a:t>Går ledarutbildningar </a:t>
            </a:r>
            <a:endParaRPr sz="2400" b="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▪"/>
            </a:pPr>
            <a:r>
              <a:rPr lang="sv-SE" sz="2400" b="0" dirty="0">
                <a:latin typeface="Calibri"/>
                <a:ea typeface="Calibri"/>
                <a:cs typeface="Calibri"/>
                <a:sym typeface="Calibri"/>
              </a:rPr>
              <a:t>Skriva verksamhetsplan</a:t>
            </a:r>
            <a:endParaRPr sz="2400" b="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sv-SE" sz="2400" dirty="0">
                <a:latin typeface="Calibri"/>
                <a:ea typeface="Calibri"/>
                <a:cs typeface="Calibri"/>
                <a:sym typeface="Calibri"/>
              </a:rPr>
              <a:t>Roller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sv-SE" sz="2400" b="0" dirty="0">
                <a:latin typeface="Calibri"/>
                <a:ea typeface="Calibri"/>
                <a:cs typeface="Calibri"/>
                <a:sym typeface="Calibri"/>
              </a:rPr>
              <a:t>Huvudansvar: Nils och Johan </a:t>
            </a:r>
            <a:endParaRPr sz="2400" b="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sv-SE" sz="2400" b="0" dirty="0">
                <a:latin typeface="Calibri"/>
                <a:ea typeface="Calibri"/>
                <a:cs typeface="Calibri"/>
                <a:sym typeface="Calibri"/>
              </a:rPr>
              <a:t>Hjälptränare: Magnus &amp;? </a:t>
            </a:r>
            <a:endParaRPr sz="2400" b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2b53db47712_0_452"/>
          <p:cNvSpPr txBox="1"/>
          <p:nvPr/>
        </p:nvSpPr>
        <p:spPr>
          <a:xfrm>
            <a:off x="910711" y="531035"/>
            <a:ext cx="9044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sv-SE" sz="4000">
                <a:solidFill>
                  <a:srgbClr val="C00000"/>
                </a:solidFill>
              </a:rPr>
              <a:t>TRÄNARE</a:t>
            </a:r>
            <a:r>
              <a:rPr lang="sv-SE" sz="40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sv-SE" sz="4000" b="0" i="0" u="none" strike="noStrike" cap="none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g2b53db47712_0_452" descr="Fotboll kontu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1678" y="384466"/>
            <a:ext cx="1001125" cy="100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b53db47712_0_713"/>
          <p:cNvSpPr txBox="1">
            <a:spLocks noGrp="1"/>
          </p:cNvSpPr>
          <p:nvPr>
            <p:ph type="body" idx="1"/>
          </p:nvPr>
        </p:nvSpPr>
        <p:spPr>
          <a:xfrm>
            <a:off x="910700" y="1604975"/>
            <a:ext cx="10493100" cy="47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sv-SE" sz="24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Samordna försäljning av bingolotter, restaurangchansen </a:t>
            </a:r>
            <a:r>
              <a:rPr lang="sv-SE" sz="2400" b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m.m</a:t>
            </a:r>
            <a:endParaRPr sz="2400" b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sv-SE" sz="24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Föra kassabok för lagkassan</a:t>
            </a:r>
            <a:endParaRPr sz="2400" b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sv-SE" sz="24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Håll koll på </a:t>
            </a:r>
            <a:r>
              <a:rPr lang="sv-SE" sz="2400" b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swishnummer</a:t>
            </a:r>
            <a:r>
              <a:rPr lang="sv-SE" sz="24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sv-SE" sz="24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Samordning inklusive kontakt med sponsorer och leverantörer gällande inköp.</a:t>
            </a:r>
            <a:endParaRPr sz="2400" b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sv-SE" sz="24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Kontakt/avstämning med klubbens kassör, löpande godkänna faktorer</a:t>
            </a:r>
            <a:endParaRPr sz="2400" b="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b="0" dirty="0">
                <a:latin typeface="Calibri"/>
                <a:ea typeface="Calibri"/>
                <a:cs typeface="Calibri"/>
                <a:sym typeface="Calibri"/>
              </a:rPr>
              <a:t>Stöd: Föreningens kassör</a:t>
            </a:r>
            <a:endParaRPr sz="2400" b="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sv-SE" sz="2400" b="0" dirty="0">
                <a:latin typeface="Calibri"/>
                <a:ea typeface="Calibri"/>
                <a:cs typeface="Calibri"/>
                <a:sym typeface="Calibri"/>
              </a:rPr>
              <a:t>Huvudansvarig: Therese ( Elton ) </a:t>
            </a:r>
            <a:endParaRPr sz="2400" b="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000" b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2b53db47712_0_713"/>
          <p:cNvSpPr txBox="1"/>
          <p:nvPr/>
        </p:nvSpPr>
        <p:spPr>
          <a:xfrm>
            <a:off x="910711" y="531035"/>
            <a:ext cx="9044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sv-SE" sz="4000">
                <a:solidFill>
                  <a:srgbClr val="C00000"/>
                </a:solidFill>
              </a:rPr>
              <a:t>KASSÖR</a:t>
            </a:r>
            <a:r>
              <a:rPr lang="sv-SE" sz="40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sv-SE" sz="4000" b="0" i="0" u="none" strike="noStrike" cap="none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g2b53db47712_0_713" descr="Spargris med hel fyll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0702" y="310475"/>
            <a:ext cx="1149100" cy="114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40849A-862B-E07D-D9BB-1FCD8616A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Dommaransvarig &amp; Matchvärd 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41C0361-05B6-F4FC-1071-E648B0AA91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Informera till domare att de har gratis fika / mat efter att de har dömt.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Huvudansvariga : </a:t>
            </a:r>
          </a:p>
          <a:p>
            <a:r>
              <a:rPr lang="sv-SE" dirty="0"/>
              <a:t>Micael P 		( Elliot )</a:t>
            </a:r>
          </a:p>
          <a:p>
            <a:r>
              <a:rPr lang="sv-SE" dirty="0"/>
              <a:t>Fredrik / Sara  	( Noel )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1013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/>
          <p:nvPr/>
        </p:nvSpPr>
        <p:spPr>
          <a:xfrm>
            <a:off x="716425" y="1687675"/>
            <a:ext cx="8606700" cy="4473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▪"/>
            </a:pPr>
            <a:r>
              <a:rPr lang="sv-SE" sz="3000" dirty="0"/>
              <a:t>Utvärdera säsongen</a:t>
            </a:r>
            <a:endParaRPr sz="3000" dirty="0"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sv-SE" sz="3000" dirty="0"/>
              <a:t>Match, 5x5</a:t>
            </a:r>
            <a:endParaRPr sz="3000" dirty="0"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sv-SE" sz="3000" dirty="0"/>
              <a:t>Föräldraengagemang </a:t>
            </a:r>
            <a:endParaRPr sz="3000" dirty="0"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sv-SE" sz="3000" dirty="0"/>
              <a:t>Föreningsmöten</a:t>
            </a:r>
            <a:endParaRPr sz="3000" dirty="0"/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8761D"/>
              </a:solidFill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910711" y="531035"/>
            <a:ext cx="90444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sv-SE" sz="4000" i="0" u="none" strike="noStrike" cap="none">
                <a:solidFill>
                  <a:srgbClr val="C00000"/>
                </a:solidFill>
              </a:rPr>
              <a:t>AGENDA</a:t>
            </a:r>
            <a:r>
              <a:rPr lang="sv-SE" sz="4000" b="0" i="0" u="none" strike="noStrike" cap="none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b53db47712_0_304"/>
          <p:cNvSpPr txBox="1"/>
          <p:nvPr/>
        </p:nvSpPr>
        <p:spPr>
          <a:xfrm>
            <a:off x="910700" y="1333900"/>
            <a:ext cx="10966800" cy="479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sv-SE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Laget som är ansvarig för ett sammandrag ordnar följande:</a:t>
            </a:r>
            <a:endParaRPr sz="900" dirty="0">
              <a:solidFill>
                <a:srgbClr val="1D1D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1D1D1D"/>
              </a:buClr>
              <a:buSzPts val="1000"/>
              <a:buChar char="▪"/>
            </a:pPr>
            <a:r>
              <a:rPr lang="sv-SE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Boka domare</a:t>
            </a:r>
            <a:r>
              <a:rPr lang="sv-SE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till sammandraget, alla matcher. </a:t>
            </a:r>
            <a:br>
              <a:rPr lang="sv-SE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Domare i EIK: </a:t>
            </a:r>
            <a:r>
              <a:rPr lang="sv-SE" sz="23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Länk</a:t>
            </a:r>
            <a:br>
              <a:rPr lang="sv-SE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Kvitto: </a:t>
            </a:r>
            <a:r>
              <a:rPr lang="sv-SE" sz="23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Länk</a:t>
            </a:r>
            <a:br>
              <a:rPr lang="sv-SE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D"/>
              </a:buClr>
              <a:buSzPts val="1000"/>
              <a:buChar char="▪"/>
            </a:pPr>
            <a:r>
              <a:rPr lang="sv-SE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Boka plan</a:t>
            </a:r>
            <a:r>
              <a:rPr lang="sv-SE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via kommunen </a:t>
            </a:r>
            <a:r>
              <a:rPr lang="sv-SE" sz="23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https://umea.rbok.se/#/</a:t>
            </a:r>
            <a:r>
              <a:rPr lang="sv-SE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Kontakta </a:t>
            </a:r>
            <a:r>
              <a:rPr lang="sv-SE" sz="23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</a:t>
            </a:r>
            <a:r>
              <a:rPr lang="sv-SE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gruppen för inloggning </a:t>
            </a:r>
            <a:r>
              <a:rPr lang="sv-SE" sz="23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kansliet@eik.se</a:t>
            </a:r>
            <a:br>
              <a:rPr lang="sv-SE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D"/>
              </a:buClr>
              <a:buSzPts val="1000"/>
              <a:buChar char="▪"/>
            </a:pPr>
            <a:r>
              <a:rPr lang="sv-SE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Meddela VFF tiderna för alla matcher</a:t>
            </a:r>
            <a:r>
              <a:rPr lang="sv-SE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för erat sammandrag så lägger de upp dem i </a:t>
            </a:r>
            <a:r>
              <a:rPr lang="sv-SE" sz="23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Fogis</a:t>
            </a:r>
            <a:r>
              <a:rPr lang="sv-SE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Tiderna skickas till: </a:t>
            </a:r>
            <a:r>
              <a:rPr lang="sv-SE" sz="23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tord.marklund@svenskfotboll.se</a:t>
            </a:r>
            <a:r>
              <a:rPr lang="sv-SE" sz="2300" dirty="0">
                <a:solidFill>
                  <a:srgbClr val="0085C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sv-SE" sz="2300" dirty="0">
                <a:solidFill>
                  <a:srgbClr val="0085C8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300" dirty="0">
              <a:solidFill>
                <a:srgbClr val="0085C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D"/>
              </a:buClr>
              <a:buSzPts val="1000"/>
              <a:buChar char="▪"/>
            </a:pPr>
            <a:r>
              <a:rPr lang="sv-SE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Skicka en inbjudan/kallelse</a:t>
            </a:r>
            <a:r>
              <a:rPr lang="sv-SE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till föreningar som ska delta på sammandraget. </a:t>
            </a:r>
            <a:r>
              <a:rPr lang="sv-SE" sz="23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Exempel</a:t>
            </a:r>
            <a:endParaRPr sz="2300" b="1" dirty="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2b53db47712_0_304"/>
          <p:cNvSpPr txBox="1"/>
          <p:nvPr/>
        </p:nvSpPr>
        <p:spPr>
          <a:xfrm>
            <a:off x="910711" y="531035"/>
            <a:ext cx="9044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sv-SE" sz="4000">
                <a:solidFill>
                  <a:srgbClr val="C00000"/>
                </a:solidFill>
              </a:rPr>
              <a:t>ANSVARA FÖR ETT SAMMANDRAG</a:t>
            </a:r>
            <a:r>
              <a:rPr lang="sv-SE" sz="40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sv-SE" sz="4000" b="0" i="0" u="none" strike="noStrike" cap="none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g23a4acb95b5_1_13" descr="Planering för de lägre förbundsserierna 2021 - Svensk fotbo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1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23a4acb95b5_1_13"/>
          <p:cNvSpPr txBox="1"/>
          <p:nvPr/>
        </p:nvSpPr>
        <p:spPr>
          <a:xfrm>
            <a:off x="343149" y="1157750"/>
            <a:ext cx="10606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sv-SE" sz="7200" b="1">
                <a:solidFill>
                  <a:schemeClr val="lt1"/>
                </a:solidFill>
              </a:rPr>
              <a:t>FÖRENINGSMÖTEN </a:t>
            </a:r>
            <a:endParaRPr sz="140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g2b53db47712_0_3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828583">
            <a:off x="4188033" y="1758100"/>
            <a:ext cx="1210266" cy="1838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g2b53db47712_0_3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763742">
            <a:off x="8189308" y="3583367"/>
            <a:ext cx="1210258" cy="18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2b53db47712_0_3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586895">
            <a:off x="8077741" y="2921066"/>
            <a:ext cx="1210257" cy="1838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2b53db47712_0_3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186362">
            <a:off x="7363808" y="4249349"/>
            <a:ext cx="1210258" cy="1838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2b53db47712_0_3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979984">
            <a:off x="5429658" y="4464233"/>
            <a:ext cx="1210258" cy="18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2b53db47712_0_3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86090">
            <a:off x="3695741" y="4249350"/>
            <a:ext cx="1210258" cy="18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2b53db47712_0_3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078801">
            <a:off x="2794488" y="3202091"/>
            <a:ext cx="1210257" cy="244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2b53db47712_0_3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752177">
            <a:off x="3043541" y="1903833"/>
            <a:ext cx="1210258" cy="1838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2b53db47712_0_3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736500">
            <a:off x="3088695" y="2479484"/>
            <a:ext cx="1210248" cy="237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2b53db47712_0_3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67934">
            <a:off x="7154975" y="1963817"/>
            <a:ext cx="1210258" cy="18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2b53db47712_0_3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371265">
            <a:off x="7782941" y="2424250"/>
            <a:ext cx="1210258" cy="1838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2b53db47712_0_3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67012">
            <a:off x="5698841" y="1963800"/>
            <a:ext cx="1210266" cy="1838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2b53db47712_0_366" descr="En bild som visar logotyp&#10;&#10;Automatiskt genererad beskrivni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04800" y="164367"/>
            <a:ext cx="1371600" cy="1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2b53db47712_0_366"/>
          <p:cNvSpPr/>
          <p:nvPr/>
        </p:nvSpPr>
        <p:spPr>
          <a:xfrm>
            <a:off x="355134" y="1768767"/>
            <a:ext cx="2620800" cy="108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sv-SE"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Administration</a:t>
            </a: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sv-SE" sz="900">
                <a:solidFill>
                  <a:schemeClr val="dk1"/>
                </a:solidFill>
              </a:rPr>
              <a:t>P12 Anna Burström</a:t>
            </a:r>
            <a:endParaRPr sz="9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sv-SE" sz="900">
                <a:solidFill>
                  <a:schemeClr val="dk1"/>
                </a:solidFill>
              </a:rPr>
              <a:t>F12 Camilla Boström</a:t>
            </a:r>
            <a:endParaRPr sz="9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sv-SE" sz="900">
                <a:solidFill>
                  <a:schemeClr val="dk1"/>
                </a:solidFill>
              </a:rPr>
              <a:t>F11 Malin Åström</a:t>
            </a:r>
            <a:endParaRPr sz="9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>
              <a:solidFill>
                <a:schemeClr val="dk1"/>
              </a:solidFill>
            </a:endParaRPr>
          </a:p>
        </p:txBody>
      </p:sp>
      <p:sp>
        <p:nvSpPr>
          <p:cNvPr id="257" name="Google Shape;257;g2b53db47712_0_366"/>
          <p:cNvSpPr/>
          <p:nvPr/>
        </p:nvSpPr>
        <p:spPr>
          <a:xfrm>
            <a:off x="7779533" y="1216567"/>
            <a:ext cx="2484300" cy="1210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sv-SE"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Anläggning</a:t>
            </a: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sv-SE" sz="900">
                <a:solidFill>
                  <a:schemeClr val="dk1"/>
                </a:solidFill>
              </a:rPr>
              <a:t>Daniel Sätre</a:t>
            </a:r>
            <a:endParaRPr sz="9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sv-SE" sz="900">
                <a:solidFill>
                  <a:schemeClr val="dk1"/>
                </a:solidFill>
              </a:rPr>
              <a:t>Tommy Kvist</a:t>
            </a:r>
            <a:endParaRPr sz="9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sv-SE" sz="900">
                <a:solidFill>
                  <a:schemeClr val="dk1"/>
                </a:solidFill>
              </a:rPr>
              <a:t>F14/15 Tobias Lilja</a:t>
            </a:r>
            <a:endParaRPr sz="9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sv-SE" sz="900">
                <a:solidFill>
                  <a:schemeClr val="dk1"/>
                </a:solidFill>
              </a:rPr>
              <a:t>F12 Jakob Bergner</a:t>
            </a:r>
            <a:endParaRPr sz="9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sv-SE" sz="900">
                <a:solidFill>
                  <a:schemeClr val="dk1"/>
                </a:solidFill>
              </a:rPr>
              <a:t>P13 Jonas Nilsson</a:t>
            </a:r>
            <a:endParaRPr sz="9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>
              <a:solidFill>
                <a:schemeClr val="dk1"/>
              </a:solidFill>
            </a:endParaRPr>
          </a:p>
        </p:txBody>
      </p:sp>
      <p:sp>
        <p:nvSpPr>
          <p:cNvPr id="258" name="Google Shape;258;g2b53db47712_0_366"/>
          <p:cNvSpPr/>
          <p:nvPr/>
        </p:nvSpPr>
        <p:spPr>
          <a:xfrm>
            <a:off x="4260895" y="2942468"/>
            <a:ext cx="4023900" cy="2133900"/>
          </a:xfrm>
          <a:prstGeom prst="ellipse">
            <a:avLst/>
          </a:prstGeom>
          <a:solidFill>
            <a:srgbClr val="A72A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sv-SE" sz="2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Förenings-</a:t>
            </a:r>
            <a:endParaRPr sz="2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sv-SE" sz="2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styrelse</a:t>
            </a: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g2b53db47712_0_366"/>
          <p:cNvSpPr/>
          <p:nvPr/>
        </p:nvSpPr>
        <p:spPr>
          <a:xfrm>
            <a:off x="2506263" y="1158008"/>
            <a:ext cx="2284800" cy="9144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sv-SE"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</a:t>
            </a: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sv-SE" sz="900">
                <a:solidFill>
                  <a:schemeClr val="dk1"/>
                </a:solidFill>
              </a:rPr>
              <a:t>P12 Amanda Brännström</a:t>
            </a:r>
            <a:endParaRPr sz="9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sv-SE" sz="900">
                <a:solidFill>
                  <a:schemeClr val="dk1"/>
                </a:solidFill>
              </a:rPr>
              <a:t>P15 Björn Brännström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260" name="Google Shape;260;g2b53db47712_0_366"/>
          <p:cNvSpPr/>
          <p:nvPr/>
        </p:nvSpPr>
        <p:spPr>
          <a:xfrm>
            <a:off x="7315033" y="5623767"/>
            <a:ext cx="3086700" cy="108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sv-SE" sz="1700" b="1">
                <a:solidFill>
                  <a:schemeClr val="dk1"/>
                </a:solidFill>
                <a:highlight>
                  <a:schemeClr val="lt1"/>
                </a:highlight>
              </a:rPr>
              <a:t>Fotbollsu</a:t>
            </a:r>
            <a:r>
              <a:rPr lang="sv-SE" sz="17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sv-SE" sz="1700" b="1">
                <a:solidFill>
                  <a:schemeClr val="dk1"/>
                </a:solidFill>
                <a:highlight>
                  <a:schemeClr val="lt1"/>
                </a:highlight>
              </a:rPr>
              <a:t>vecklare</a:t>
            </a:r>
            <a:endParaRPr sz="1700" b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sv-SE" sz="900">
                <a:solidFill>
                  <a:schemeClr val="dk1"/>
                </a:solidFill>
              </a:rPr>
              <a:t>Stefan Söderberg</a:t>
            </a:r>
            <a:endParaRPr sz="9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sv-SE" sz="900">
                <a:solidFill>
                  <a:schemeClr val="dk1"/>
                </a:solidFill>
              </a:rPr>
              <a:t>Daniel Sätre</a:t>
            </a:r>
            <a:endParaRPr sz="1700" b="1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261" name="Google Shape;261;g2b53db47712_0_366"/>
          <p:cNvSpPr/>
          <p:nvPr/>
        </p:nvSpPr>
        <p:spPr>
          <a:xfrm>
            <a:off x="9161917" y="4614992"/>
            <a:ext cx="2818800" cy="11073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sv-SE"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Kommunikation</a:t>
            </a:r>
            <a:endParaRPr sz="9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sv-SE" sz="900">
                <a:solidFill>
                  <a:schemeClr val="dk1"/>
                </a:solidFill>
              </a:rPr>
              <a:t>F13 Mattias Norberg</a:t>
            </a:r>
            <a:endParaRPr sz="9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>
              <a:solidFill>
                <a:schemeClr val="dk1"/>
              </a:solidFill>
            </a:endParaRPr>
          </a:p>
        </p:txBody>
      </p:sp>
      <p:sp>
        <p:nvSpPr>
          <p:cNvPr id="262" name="Google Shape;262;g2b53db47712_0_366"/>
          <p:cNvSpPr/>
          <p:nvPr/>
        </p:nvSpPr>
        <p:spPr>
          <a:xfrm>
            <a:off x="9740299" y="3543300"/>
            <a:ext cx="2030100" cy="9144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sv-SE"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Sport</a:t>
            </a: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sv-SE" sz="900">
                <a:solidFill>
                  <a:schemeClr val="dk1"/>
                </a:solidFill>
              </a:rPr>
              <a:t>PF16 Benny Hedström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263" name="Google Shape;263;g2b53db47712_0_366"/>
          <p:cNvSpPr/>
          <p:nvPr/>
        </p:nvSpPr>
        <p:spPr>
          <a:xfrm>
            <a:off x="4609033" y="5655975"/>
            <a:ext cx="2546700" cy="1021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sv-SE"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Försäljning</a:t>
            </a: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sv-SE" sz="900">
                <a:solidFill>
                  <a:schemeClr val="dk1"/>
                </a:solidFill>
              </a:rPr>
              <a:t>Sandra Lilja</a:t>
            </a:r>
            <a:endParaRPr sz="9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sv-SE" sz="900">
                <a:solidFill>
                  <a:schemeClr val="dk1"/>
                </a:solidFill>
              </a:rPr>
              <a:t>Jonas Andersson</a:t>
            </a:r>
            <a:endParaRPr sz="9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>
              <a:solidFill>
                <a:schemeClr val="dk1"/>
              </a:solidFill>
            </a:endParaRPr>
          </a:p>
        </p:txBody>
      </p:sp>
      <p:sp>
        <p:nvSpPr>
          <p:cNvPr id="264" name="Google Shape;264;g2b53db47712_0_366"/>
          <p:cNvSpPr/>
          <p:nvPr/>
        </p:nvSpPr>
        <p:spPr>
          <a:xfrm>
            <a:off x="9097642" y="2300008"/>
            <a:ext cx="2818800" cy="108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sv-SE"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Marknadsföring</a:t>
            </a: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sv-SE" sz="900">
                <a:solidFill>
                  <a:schemeClr val="dk1"/>
                </a:solidFill>
              </a:rPr>
              <a:t>2 personer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265" name="Google Shape;265;g2b53db47712_0_366"/>
          <p:cNvSpPr/>
          <p:nvPr/>
        </p:nvSpPr>
        <p:spPr>
          <a:xfrm>
            <a:off x="1691700" y="5143800"/>
            <a:ext cx="2818800" cy="1210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sv-SE" sz="17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Ersmarksgården</a:t>
            </a:r>
            <a:endParaRPr sz="17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sv-SE" sz="900" dirty="0">
                <a:solidFill>
                  <a:schemeClr val="dk1"/>
                </a:solidFill>
              </a:rPr>
              <a:t>Daniel </a:t>
            </a:r>
            <a:r>
              <a:rPr lang="sv-SE" sz="900" dirty="0" err="1">
                <a:solidFill>
                  <a:schemeClr val="dk1"/>
                </a:solidFill>
              </a:rPr>
              <a:t>Sätre</a:t>
            </a:r>
            <a:endParaRPr sz="9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sv-SE" sz="900" dirty="0">
                <a:solidFill>
                  <a:schemeClr val="dk1"/>
                </a:solidFill>
              </a:rPr>
              <a:t>Sandra Lilja</a:t>
            </a:r>
            <a:endParaRPr sz="9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sv-SE" sz="900" dirty="0">
                <a:solidFill>
                  <a:schemeClr val="dk1"/>
                </a:solidFill>
              </a:rPr>
              <a:t>Tommy Kvist</a:t>
            </a:r>
            <a:endParaRPr sz="9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sv-SE" sz="900" dirty="0">
                <a:solidFill>
                  <a:schemeClr val="dk1"/>
                </a:solidFill>
              </a:rPr>
              <a:t>Jakob Bergner</a:t>
            </a:r>
            <a:endParaRPr sz="9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dirty="0">
              <a:solidFill>
                <a:schemeClr val="dk1"/>
              </a:solidFill>
            </a:endParaRPr>
          </a:p>
        </p:txBody>
      </p:sp>
      <p:sp>
        <p:nvSpPr>
          <p:cNvPr id="266" name="Google Shape;266;g2b53db47712_0_366"/>
          <p:cNvSpPr/>
          <p:nvPr/>
        </p:nvSpPr>
        <p:spPr>
          <a:xfrm>
            <a:off x="4260895" y="2942468"/>
            <a:ext cx="4023900" cy="2133900"/>
          </a:xfrm>
          <a:prstGeom prst="ellipse">
            <a:avLst/>
          </a:prstGeom>
          <a:solidFill>
            <a:srgbClr val="A72A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sv-SE" sz="2700" i="0" u="none" strike="noStrike" cap="none">
                <a:solidFill>
                  <a:schemeClr val="lt1"/>
                </a:solidFill>
              </a:rPr>
              <a:t>Förenings-</a:t>
            </a:r>
            <a:endParaRPr sz="2700" i="0" u="none" strike="noStrike" cap="none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sv-SE" sz="2700" i="0" u="none" strike="noStrike" cap="none">
                <a:solidFill>
                  <a:schemeClr val="lt1"/>
                </a:solidFill>
              </a:rPr>
              <a:t>styrelse</a:t>
            </a: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2b53db47712_0_366"/>
          <p:cNvSpPr/>
          <p:nvPr/>
        </p:nvSpPr>
        <p:spPr>
          <a:xfrm>
            <a:off x="148642" y="4272883"/>
            <a:ext cx="2284800" cy="108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sv-SE"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Domare</a:t>
            </a: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sv-SE" sz="900">
                <a:solidFill>
                  <a:schemeClr val="dk1"/>
                </a:solidFill>
              </a:rPr>
              <a:t>F07 Linda Jonsson</a:t>
            </a:r>
            <a:endParaRPr sz="9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sv-SE" sz="900">
                <a:solidFill>
                  <a:schemeClr val="dk1"/>
                </a:solidFill>
              </a:rPr>
              <a:t>P12 Magnus Wiklund</a:t>
            </a:r>
            <a:endParaRPr sz="9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>
              <a:solidFill>
                <a:schemeClr val="dk1"/>
              </a:solidFill>
            </a:endParaRPr>
          </a:p>
        </p:txBody>
      </p:sp>
      <p:sp>
        <p:nvSpPr>
          <p:cNvPr id="268" name="Google Shape;268;g2b53db47712_0_366"/>
          <p:cNvSpPr/>
          <p:nvPr/>
        </p:nvSpPr>
        <p:spPr>
          <a:xfrm>
            <a:off x="203125" y="3020821"/>
            <a:ext cx="2546700" cy="108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sv-SE" sz="17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Evenemang</a:t>
            </a:r>
            <a:endParaRPr sz="17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sv-SE" sz="900" dirty="0">
                <a:solidFill>
                  <a:schemeClr val="dk1"/>
                </a:solidFill>
              </a:rPr>
              <a:t>Dam Johanna Junes</a:t>
            </a:r>
            <a:endParaRPr sz="9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sv-SE" sz="900" dirty="0">
                <a:solidFill>
                  <a:schemeClr val="dk1"/>
                </a:solidFill>
              </a:rPr>
              <a:t>Dam Louise Carlson</a:t>
            </a:r>
            <a:endParaRPr sz="9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sv-SE" sz="900" dirty="0">
                <a:solidFill>
                  <a:schemeClr val="dk1"/>
                </a:solidFill>
              </a:rPr>
              <a:t>Jonas Andersson</a:t>
            </a:r>
            <a:endParaRPr sz="9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sv-SE" sz="900" dirty="0">
                <a:solidFill>
                  <a:schemeClr val="dk1"/>
                </a:solidFill>
              </a:rPr>
              <a:t>Sandra Lilja</a:t>
            </a:r>
            <a:endParaRPr sz="9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2b53db47712_0_366"/>
          <p:cNvSpPr txBox="1"/>
          <p:nvPr/>
        </p:nvSpPr>
        <p:spPr>
          <a:xfrm>
            <a:off x="1809833" y="272267"/>
            <a:ext cx="8145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sv-SE" sz="4800">
                <a:solidFill>
                  <a:srgbClr val="C00000"/>
                </a:solidFill>
              </a:rPr>
              <a:t>TRÄFF 2024-02-04</a:t>
            </a:r>
            <a:endParaRPr sz="4000">
              <a:solidFill>
                <a:srgbClr val="C00000"/>
              </a:solidFill>
            </a:endParaRPr>
          </a:p>
        </p:txBody>
      </p:sp>
      <p:sp>
        <p:nvSpPr>
          <p:cNvPr id="270" name="Google Shape;270;g2b53db47712_0_366"/>
          <p:cNvSpPr/>
          <p:nvPr/>
        </p:nvSpPr>
        <p:spPr>
          <a:xfrm>
            <a:off x="3682917" y="2663267"/>
            <a:ext cx="5017500" cy="26925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pic>
        <p:nvPicPr>
          <p:cNvPr id="271" name="Google Shape;271;g2b53db47712_0_3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57797">
            <a:off x="168833" y="6449867"/>
            <a:ext cx="760000" cy="268933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g2b53db47712_0_366"/>
          <p:cNvSpPr txBox="1"/>
          <p:nvPr/>
        </p:nvSpPr>
        <p:spPr>
          <a:xfrm>
            <a:off x="949033" y="6354200"/>
            <a:ext cx="3690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900"/>
              <a:t>= samordnare för arbetsgrupper</a:t>
            </a:r>
            <a:endParaRPr sz="1900"/>
          </a:p>
        </p:txBody>
      </p:sp>
      <p:sp>
        <p:nvSpPr>
          <p:cNvPr id="273" name="Google Shape;273;g2b53db47712_0_366"/>
          <p:cNvSpPr/>
          <p:nvPr/>
        </p:nvSpPr>
        <p:spPr>
          <a:xfrm>
            <a:off x="4932600" y="1050400"/>
            <a:ext cx="2818800" cy="1021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sv-SE" sz="1700" b="1">
                <a:solidFill>
                  <a:schemeClr val="dk1"/>
                </a:solidFill>
              </a:rPr>
              <a:t>Uppstart nya lag</a:t>
            </a: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sv-SE" sz="900">
                <a:solidFill>
                  <a:schemeClr val="dk1"/>
                </a:solidFill>
              </a:rPr>
              <a:t>P 14 Maria Bergqvist</a:t>
            </a:r>
            <a:endParaRPr sz="9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sv-SE" sz="900">
                <a:solidFill>
                  <a:schemeClr val="dk1"/>
                </a:solidFill>
              </a:rPr>
              <a:t>F 14/15 Louise Johansson</a:t>
            </a:r>
            <a:endParaRPr sz="9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900">
              <a:solidFill>
                <a:schemeClr val="dk1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4272F22-D9AE-06A7-78CC-E7F1C3520F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19" y="0"/>
            <a:ext cx="1198556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b53db47712_0_339"/>
          <p:cNvSpPr txBox="1"/>
          <p:nvPr/>
        </p:nvSpPr>
        <p:spPr>
          <a:xfrm>
            <a:off x="910700" y="1493400"/>
            <a:ext cx="10966800" cy="53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▪"/>
            </a:pPr>
            <a:r>
              <a:rPr lang="sv-S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Ledarmöten (höst + vår)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sv-S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Styrelsen och arbetsgrupperna kommer att var på plats och informera, ge stöd och utvärdera med er ledare.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▪"/>
            </a:pPr>
            <a:r>
              <a:rPr lang="sv-S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Årsmöte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sv-S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Förslag till nya poster i styrelsen, styrelse väljs av medlemmarna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sv-S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Verksamhetsberättelse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sv-S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Verksamhetsplan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g2b53db47712_0_339"/>
          <p:cNvSpPr txBox="1"/>
          <p:nvPr/>
        </p:nvSpPr>
        <p:spPr>
          <a:xfrm>
            <a:off x="910711" y="531035"/>
            <a:ext cx="9044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sv-SE" sz="4000">
                <a:solidFill>
                  <a:srgbClr val="C00000"/>
                </a:solidFill>
              </a:rPr>
              <a:t>DELTA PÅ</a:t>
            </a:r>
            <a:r>
              <a:rPr lang="sv-SE" sz="40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sv-SE" sz="4000" b="0" i="0" u="none" strike="noStrike" cap="none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g2b53db47712_0_339"/>
          <p:cNvPicPr preferRelativeResize="0"/>
          <p:nvPr/>
        </p:nvPicPr>
        <p:blipFill rotWithShape="1">
          <a:blip r:embed="rId3">
            <a:alphaModFix/>
          </a:blip>
          <a:srcRect b="9362"/>
          <a:stretch/>
        </p:blipFill>
        <p:spPr>
          <a:xfrm>
            <a:off x="9955100" y="5033607"/>
            <a:ext cx="1657926" cy="1502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7A3AE96-1E3D-7EE3-451F-2B8253277A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v-SE" sz="7200" dirty="0"/>
              <a:t>Frågor?  </a:t>
            </a:r>
          </a:p>
        </p:txBody>
      </p:sp>
    </p:spTree>
    <p:extLst>
      <p:ext uri="{BB962C8B-B14F-4D97-AF65-F5344CB8AC3E}">
        <p14:creationId xmlns:p14="http://schemas.microsoft.com/office/powerpoint/2010/main" val="1509591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CCD81A44-AD04-FE7D-47E1-F3E82E885A88}"/>
              </a:ext>
            </a:extLst>
          </p:cNvPr>
          <p:cNvSpPr txBox="1"/>
          <p:nvPr/>
        </p:nvSpPr>
        <p:spPr>
          <a:xfrm>
            <a:off x="878890" y="905523"/>
            <a:ext cx="520687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Anteckningar Ledarträff Umeå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v-SE" dirty="0"/>
              <a:t>Mallar och spelregler finns på </a:t>
            </a:r>
            <a:r>
              <a:rPr lang="sv-SE" dirty="0" err="1"/>
              <a:t>västerbottens</a:t>
            </a:r>
            <a:r>
              <a:rPr lang="sv-SE" dirty="0"/>
              <a:t> fotbollsförbund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v-SE" dirty="0"/>
              <a:t>Bjud in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v-SE" dirty="0"/>
              <a:t>Hemmalag skickar in info senast 10 dagar innan.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v-SE" dirty="0"/>
              <a:t>- Alla matcher och tider ska skickas till 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sv-SE" dirty="0">
                <a:hlinkClick r:id="rId3"/>
              </a:rPr>
              <a:t>                        kommunfotboll@sandakernssk.se</a:t>
            </a:r>
            <a:endParaRPr lang="sv-SE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v-SE" dirty="0"/>
              <a:t>45 min / match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v-SE" dirty="0"/>
              <a:t>Meddela Petter tider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v-SE" dirty="0"/>
              <a:t>Ordna domare till alla </a:t>
            </a:r>
            <a:r>
              <a:rPr lang="sv-SE" dirty="0" err="1"/>
              <a:t>maskier</a:t>
            </a:r>
            <a:r>
              <a:rPr lang="sv-SE" dirty="0"/>
              <a:t>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v-SE" dirty="0"/>
              <a:t>Kallelse / inbjudan till motståndare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v-SE" dirty="0"/>
              <a:t>Fika är frivilligt.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v-SE" dirty="0"/>
              <a:t>Inget krav med resultatrapport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v-SE" dirty="0"/>
              <a:t>- Skickas till </a:t>
            </a:r>
            <a:r>
              <a:rPr lang="sv-SE" dirty="0">
                <a:hlinkClick r:id="rId3"/>
              </a:rPr>
              <a:t>kommunfotboll@sandakernssk.se</a:t>
            </a:r>
            <a:endParaRPr lang="sv-SE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v-SE" dirty="0"/>
              <a:t>Finns tränarutbildning att tillgå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sv-SE" dirty="0"/>
              <a:t>- Följ upp internt hur vi gör med detta 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CCD81A44-AD04-FE7D-47E1-F3E82E885A88}"/>
              </a:ext>
            </a:extLst>
          </p:cNvPr>
          <p:cNvSpPr txBox="1"/>
          <p:nvPr/>
        </p:nvSpPr>
        <p:spPr>
          <a:xfrm>
            <a:off x="878890" y="905523"/>
            <a:ext cx="5036956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Matchvärd ska finnas på varje matcher.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- Gott klimat på våra matcher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- välkomna och ha koll på helheten för vårt sammandrag.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Placering av publik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- Finns tillgängligt i klubbhus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sv-SE" dirty="0"/>
              <a:t>Min Fotboll 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sv-SE" dirty="0"/>
              <a:t>- </a:t>
            </a:r>
            <a:r>
              <a:rPr lang="sv-SE" dirty="0" err="1"/>
              <a:t>app</a:t>
            </a:r>
            <a:r>
              <a:rPr lang="sv-SE" dirty="0"/>
              <a:t> genom SvFF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5180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b53db47712_0_361"/>
          <p:cNvSpPr/>
          <p:nvPr/>
        </p:nvSpPr>
        <p:spPr>
          <a:xfrm>
            <a:off x="910711" y="1421345"/>
            <a:ext cx="10116000" cy="51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dirty="0"/>
              <a:t>Laget</a:t>
            </a:r>
            <a:endParaRPr sz="2000" dirty="0"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sv-SE" sz="2000" dirty="0">
                <a:solidFill>
                  <a:schemeClr val="dk1"/>
                </a:solidFill>
              </a:rPr>
              <a:t>Vad har funkat bra?</a:t>
            </a:r>
            <a:endParaRPr sz="2000" dirty="0">
              <a:solidFill>
                <a:schemeClr val="dk1"/>
              </a:solidFill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sv-SE" sz="2000" dirty="0"/>
              <a:t>Vad vill vi förbättra/göra bättre?</a:t>
            </a:r>
            <a:endParaRPr sz="2000" dirty="0"/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dirty="0"/>
              <a:t>Föreningen</a:t>
            </a:r>
            <a:endParaRPr sz="2000" dirty="0"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sv-SE" sz="2000" dirty="0"/>
              <a:t>Vad saknar ni för stöd från föreningen framgent?</a:t>
            </a:r>
            <a:endParaRPr sz="20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38761D"/>
              </a:solidFill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2b53db47712_0_361"/>
          <p:cNvSpPr txBox="1"/>
          <p:nvPr/>
        </p:nvSpPr>
        <p:spPr>
          <a:xfrm>
            <a:off x="910711" y="531035"/>
            <a:ext cx="9044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sv-SE" sz="4000">
                <a:solidFill>
                  <a:srgbClr val="C00000"/>
                </a:solidFill>
              </a:rPr>
              <a:t>UTVÄRDERA SÄSONGEN</a:t>
            </a:r>
            <a:r>
              <a:rPr lang="sv-SE" sz="4000" b="0" i="0" u="none" strike="noStrike" cap="none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3" descr="Planering för de lägre förbundsserierna 2021 - Svensk fotbo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1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 txBox="1"/>
          <p:nvPr/>
        </p:nvSpPr>
        <p:spPr>
          <a:xfrm>
            <a:off x="608628" y="1098754"/>
            <a:ext cx="8432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 Black"/>
              <a:buNone/>
            </a:pPr>
            <a:r>
              <a:rPr lang="sv-SE" sz="7200" b="1">
                <a:solidFill>
                  <a:schemeClr val="lt1"/>
                </a:solidFill>
              </a:rPr>
              <a:t>MATCH</a:t>
            </a:r>
            <a:endParaRPr sz="18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b53db47712_0_111"/>
          <p:cNvSpPr txBox="1"/>
          <p:nvPr/>
        </p:nvSpPr>
        <p:spPr>
          <a:xfrm>
            <a:off x="433578" y="1001142"/>
            <a:ext cx="2900100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Hemmalag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b="0" i="0" dirty="0">
              <a:solidFill>
                <a:srgbClr val="3D3D3D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Sandåkerns SK P16 Svart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b="0" i="0" dirty="0">
              <a:solidFill>
                <a:srgbClr val="3D3D3D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>
                <a:solidFill>
                  <a:srgbClr val="3D3D3D"/>
                </a:solidFill>
                <a:latin typeface="Verdana" panose="020B0604030504040204" pitchFamily="34" charset="0"/>
              </a:rPr>
              <a:t>Ersmarks IK P16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b="0" i="0" dirty="0">
              <a:solidFill>
                <a:srgbClr val="3D3D3D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Umedalens IF P16 Gul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dirty="0">
              <a:solidFill>
                <a:srgbClr val="3D3D3D"/>
              </a:solidFill>
              <a:latin typeface="Verdana" panose="020B060403050404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Umedalens IF P16 Svart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b="0" i="0" dirty="0">
              <a:solidFill>
                <a:srgbClr val="3D3D3D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Sandåkerns SK P16 Vit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  </a:t>
            </a:r>
          </a:p>
          <a:p>
            <a:r>
              <a:rPr lang="sv-SE" dirty="0" err="1">
                <a:solidFill>
                  <a:srgbClr val="3D3D3D"/>
                </a:solidFill>
                <a:latin typeface="Verdana" panose="020B0604030504040204" pitchFamily="34" charset="0"/>
              </a:rPr>
              <a:t>Ersboda</a:t>
            </a:r>
            <a:r>
              <a:rPr lang="sv-SE" dirty="0">
                <a:solidFill>
                  <a:srgbClr val="3D3D3D"/>
                </a:solidFill>
                <a:latin typeface="Verdana" panose="020B0604030504040204" pitchFamily="34" charset="0"/>
              </a:rPr>
              <a:t> SK</a:t>
            </a:r>
            <a:endParaRPr lang="sv-SE" sz="2800" u="sng" dirty="0">
              <a:effectLst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g2b53db47712_0_111"/>
          <p:cNvSpPr txBox="1"/>
          <p:nvPr/>
        </p:nvSpPr>
        <p:spPr>
          <a:xfrm>
            <a:off x="3724850" y="1001142"/>
            <a:ext cx="2766900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Bortalag </a:t>
            </a:r>
          </a:p>
          <a:p>
            <a:endParaRPr lang="sv-SE" b="0" i="0" dirty="0">
              <a:solidFill>
                <a:srgbClr val="3D3D3D"/>
              </a:solidFill>
              <a:effectLst/>
              <a:latin typeface="Verdana" panose="020B0604030504040204" pitchFamily="34" charset="0"/>
            </a:endParaRPr>
          </a:p>
          <a:p>
            <a:r>
              <a:rPr lang="sv-SE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Umedalens IF P16 Svart </a:t>
            </a:r>
          </a:p>
          <a:p>
            <a:endParaRPr lang="sv-SE" dirty="0">
              <a:solidFill>
                <a:srgbClr val="3D3D3D"/>
              </a:solidFill>
              <a:latin typeface="Verdana" panose="020B0604030504040204" pitchFamily="34" charset="0"/>
            </a:endParaRPr>
          </a:p>
          <a:p>
            <a:r>
              <a:rPr lang="sv-SE" dirty="0" err="1">
                <a:solidFill>
                  <a:srgbClr val="3D3D3D"/>
                </a:solidFill>
                <a:latin typeface="Verdana" panose="020B0604030504040204" pitchFamily="34" charset="0"/>
              </a:rPr>
              <a:t>Ersboda</a:t>
            </a:r>
            <a:r>
              <a:rPr lang="sv-SE" dirty="0">
                <a:solidFill>
                  <a:srgbClr val="3D3D3D"/>
                </a:solidFill>
                <a:latin typeface="Verdana" panose="020B0604030504040204" pitchFamily="34" charset="0"/>
              </a:rPr>
              <a:t> SK</a:t>
            </a:r>
          </a:p>
          <a:p>
            <a:endParaRPr lang="sv-SE" b="0" i="0" dirty="0">
              <a:solidFill>
                <a:srgbClr val="3D3D3D"/>
              </a:solidFill>
              <a:effectLst/>
              <a:latin typeface="Verdana" panose="020B0604030504040204" pitchFamily="34" charset="0"/>
            </a:endParaRPr>
          </a:p>
          <a:p>
            <a:r>
              <a:rPr lang="sv-SE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Sandåkerns SK P16 Svart</a:t>
            </a:r>
          </a:p>
          <a:p>
            <a:r>
              <a:rPr lang="sv-SE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Sandåkerns SK P16 Vit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dirty="0">
              <a:solidFill>
                <a:srgbClr val="3D3D3D"/>
              </a:solidFill>
              <a:latin typeface="Verdana" panose="020B0604030504040204" pitchFamily="34" charset="0"/>
            </a:endParaRPr>
          </a:p>
          <a:p>
            <a:r>
              <a:rPr lang="sv-SE" dirty="0">
                <a:solidFill>
                  <a:srgbClr val="3D3D3D"/>
                </a:solidFill>
                <a:latin typeface="Verdana" panose="020B0604030504040204" pitchFamily="34" charset="0"/>
              </a:rPr>
              <a:t>Ersmarks IK P16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dirty="0"/>
          </a:p>
          <a:p>
            <a:r>
              <a:rPr lang="sv-SE" b="0" i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Umedalens IF P16 Gul</a:t>
            </a:r>
          </a:p>
          <a:p>
            <a:endParaRPr lang="sv-SE" b="0" i="0" dirty="0">
              <a:solidFill>
                <a:srgbClr val="3D3D3D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g2b53db47712_0_111"/>
          <p:cNvSpPr txBox="1"/>
          <p:nvPr/>
        </p:nvSpPr>
        <p:spPr>
          <a:xfrm>
            <a:off x="433578" y="327063"/>
            <a:ext cx="68817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000" i="0" u="none" strike="noStrike" cap="none" dirty="0">
                <a:solidFill>
                  <a:srgbClr val="C00000"/>
                </a:solidFill>
              </a:rPr>
              <a:t>Sammandrag 2024-05-12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537A53D-45A8-FF1B-E1F8-2BC59C6BF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5" y="3794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v-SE" alt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Google Shape;167;g2b53db47712_0_111">
            <a:extLst>
              <a:ext uri="{FF2B5EF4-FFF2-40B4-BE49-F238E27FC236}">
                <a16:creationId xmlns:a16="http://schemas.microsoft.com/office/drawing/2014/main" id="{88D0995F-C406-B8AE-A120-627C772B9FB7}"/>
              </a:ext>
            </a:extLst>
          </p:cNvPr>
          <p:cNvSpPr txBox="1"/>
          <p:nvPr/>
        </p:nvSpPr>
        <p:spPr>
          <a:xfrm>
            <a:off x="7099844" y="1001142"/>
            <a:ext cx="2766900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TID: </a:t>
            </a:r>
          </a:p>
          <a:p>
            <a:endParaRPr lang="sv-SE" dirty="0">
              <a:solidFill>
                <a:srgbClr val="3D3D3D"/>
              </a:solidFill>
              <a:latin typeface="Verdana" panose="020B0604030504040204" pitchFamily="34" charset="0"/>
            </a:endParaRPr>
          </a:p>
          <a:p>
            <a:r>
              <a:rPr lang="sv-SE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13:00 - 13:45 </a:t>
            </a:r>
          </a:p>
          <a:p>
            <a:endParaRPr lang="sv-SE" dirty="0">
              <a:solidFill>
                <a:srgbClr val="3D3D3D"/>
              </a:solidFill>
              <a:latin typeface="Verdana" panose="020B0604030504040204" pitchFamily="34" charset="0"/>
            </a:endParaRPr>
          </a:p>
          <a:p>
            <a:r>
              <a:rPr lang="sv-SE" dirty="0">
                <a:solidFill>
                  <a:srgbClr val="3D3D3D"/>
                </a:solidFill>
                <a:latin typeface="Verdana" panose="020B0604030504040204" pitchFamily="34" charset="0"/>
              </a:rPr>
              <a:t>13:00 - 13:45</a:t>
            </a:r>
          </a:p>
          <a:p>
            <a:endParaRPr lang="sv-SE" b="0" i="0" dirty="0">
              <a:solidFill>
                <a:srgbClr val="3D3D3D"/>
              </a:solidFill>
              <a:effectLst/>
              <a:latin typeface="Verdana" panose="020B0604030504040204" pitchFamily="34" charset="0"/>
            </a:endParaRPr>
          </a:p>
          <a:p>
            <a:r>
              <a:rPr lang="sv-SE" dirty="0">
                <a:solidFill>
                  <a:srgbClr val="3D3D3D"/>
                </a:solidFill>
                <a:latin typeface="Verdana" panose="020B0604030504040204" pitchFamily="34" charset="0"/>
              </a:rPr>
              <a:t>14:00 – 14:45</a:t>
            </a:r>
            <a:endParaRPr lang="sv-SE" b="0" i="0" dirty="0">
              <a:solidFill>
                <a:srgbClr val="3D3D3D"/>
              </a:solidFill>
              <a:effectLst/>
              <a:latin typeface="Verdana" panose="020B0604030504040204" pitchFamily="34" charset="0"/>
            </a:endParaRPr>
          </a:p>
          <a:p>
            <a:r>
              <a:rPr lang="sv-SE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>
                <a:solidFill>
                  <a:srgbClr val="3D3D3D"/>
                </a:solidFill>
                <a:latin typeface="Verdana" panose="020B0604030504040204" pitchFamily="34" charset="0"/>
              </a:rPr>
              <a:t>14:00 – 14:45</a:t>
            </a:r>
            <a:endParaRPr lang="sv-SE" b="0" i="0" dirty="0">
              <a:solidFill>
                <a:srgbClr val="3D3D3D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dirty="0">
              <a:solidFill>
                <a:srgbClr val="3D3D3D"/>
              </a:solidFill>
              <a:latin typeface="Verdana" panose="020B0604030504040204" pitchFamily="34" charset="0"/>
            </a:endParaRPr>
          </a:p>
          <a:p>
            <a:r>
              <a:rPr lang="sv-SE" dirty="0">
                <a:solidFill>
                  <a:srgbClr val="3D3D3D"/>
                </a:solidFill>
                <a:latin typeface="Verdana" panose="020B0604030504040204" pitchFamily="34" charset="0"/>
              </a:rPr>
              <a:t>15:00 – 15:45</a:t>
            </a:r>
          </a:p>
          <a:p>
            <a:endParaRPr lang="sv-SE" b="0" i="0" dirty="0">
              <a:solidFill>
                <a:srgbClr val="3D3D3D"/>
              </a:solidFill>
              <a:effectLst/>
              <a:latin typeface="Verdana" panose="020B0604030504040204" pitchFamily="34" charset="0"/>
            </a:endParaRPr>
          </a:p>
          <a:p>
            <a:r>
              <a:rPr lang="sv-SE" dirty="0">
                <a:solidFill>
                  <a:srgbClr val="3D3D3D"/>
                </a:solidFill>
                <a:latin typeface="Verdana" panose="020B0604030504040204" pitchFamily="34" charset="0"/>
              </a:rPr>
              <a:t>15:00 – 15:45</a:t>
            </a:r>
            <a:endParaRPr lang="sv-SE" b="0" i="0" dirty="0">
              <a:solidFill>
                <a:srgbClr val="3D3D3D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Google Shape;166;g2b53db47712_0_111">
            <a:extLst>
              <a:ext uri="{FF2B5EF4-FFF2-40B4-BE49-F238E27FC236}">
                <a16:creationId xmlns:a16="http://schemas.microsoft.com/office/drawing/2014/main" id="{C9A81EAE-5331-834A-2074-E24D1BE3B8F8}"/>
              </a:ext>
            </a:extLst>
          </p:cNvPr>
          <p:cNvSpPr txBox="1"/>
          <p:nvPr/>
        </p:nvSpPr>
        <p:spPr>
          <a:xfrm>
            <a:off x="433578" y="4325088"/>
            <a:ext cx="4397525" cy="252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Kommande matcher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u="sng" dirty="0"/>
              <a:t>- 2024-05-26 (Johan F borta)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sz="2400" b="0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- 2024-06-09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sz="2400" u="sng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u="sng" dirty="0"/>
              <a:t>- 2024-06-16</a:t>
            </a:r>
            <a:endParaRPr lang="sv-SE" sz="2400" b="0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737B539-4F05-43B4-A0D0-3FE5F03B9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546" y="0"/>
            <a:ext cx="6205596" cy="6858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204FEE0B-96C3-E461-0746-6129A8C23915}"/>
              </a:ext>
            </a:extLst>
          </p:cNvPr>
          <p:cNvSpPr/>
          <p:nvPr/>
        </p:nvSpPr>
        <p:spPr>
          <a:xfrm>
            <a:off x="4802819" y="337351"/>
            <a:ext cx="639193" cy="64274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C56960E-3FC1-F681-FD0D-C582FD1FB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0617"/>
            <a:ext cx="8113469" cy="5939161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E70C0D55-6300-2705-BE72-B724CA2D36AF}"/>
              </a:ext>
            </a:extLst>
          </p:cNvPr>
          <p:cNvSpPr txBox="1"/>
          <p:nvPr/>
        </p:nvSpPr>
        <p:spPr>
          <a:xfrm>
            <a:off x="8185211" y="1828801"/>
            <a:ext cx="310694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Uppmärkning av plan med koner</a:t>
            </a:r>
          </a:p>
          <a:p>
            <a:r>
              <a:rPr lang="sv-SE" dirty="0"/>
              <a:t>- Måttband och koner finns i förrådet </a:t>
            </a:r>
          </a:p>
          <a:p>
            <a:r>
              <a:rPr lang="sv-SE" dirty="0"/>
              <a:t>- Ställa upp mål </a:t>
            </a:r>
          </a:p>
          <a:p>
            <a:endParaRPr lang="sv-SE" dirty="0"/>
          </a:p>
          <a:p>
            <a:r>
              <a:rPr lang="sv-SE" dirty="0"/>
              <a:t>Magnus, Jocke, Jimmy </a:t>
            </a:r>
          </a:p>
          <a:p>
            <a:r>
              <a:rPr lang="sv-SE"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5E209DC6-DF9A-AD04-9CF5-A5C794C95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118" y="28575"/>
            <a:ext cx="8772525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57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b53db47712_0_321"/>
          <p:cNvSpPr txBox="1"/>
          <p:nvPr/>
        </p:nvSpPr>
        <p:spPr>
          <a:xfrm>
            <a:off x="910700" y="1333900"/>
            <a:ext cx="10966800" cy="45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▪"/>
            </a:pPr>
            <a:r>
              <a:rPr lang="sv-SE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Matchvärd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sv-SE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Föreskrifter: </a:t>
            </a:r>
            <a:r>
              <a:rPr lang="sv-SE" sz="26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Klicka här</a:t>
            </a:r>
            <a:r>
              <a:rPr lang="sv-SE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sv-SE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Manual: </a:t>
            </a:r>
            <a:r>
              <a:rPr lang="sv-SE" sz="26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Klicka här</a:t>
            </a:r>
            <a:r>
              <a:rPr lang="sv-SE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▪"/>
            </a:pPr>
            <a:r>
              <a:rPr lang="sv-SE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Fikaförsäljning</a:t>
            </a:r>
            <a:r>
              <a:rPr lang="sv-SE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 matcher är frivilligt men ett enkelt sätt att samla ihop pengar till lagkassan.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sv-SE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Detaljerad punktlista finns också på fotbollförbundets hemsida: </a:t>
            </a:r>
            <a:r>
              <a:rPr lang="sv-SE" sz="26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Klicka här</a:t>
            </a:r>
            <a:r>
              <a:rPr lang="sv-SE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2b53db47712_0_321"/>
          <p:cNvSpPr txBox="1"/>
          <p:nvPr/>
        </p:nvSpPr>
        <p:spPr>
          <a:xfrm>
            <a:off x="910711" y="531035"/>
            <a:ext cx="9044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sv-SE" sz="4000">
                <a:solidFill>
                  <a:srgbClr val="C00000"/>
                </a:solidFill>
              </a:rPr>
              <a:t>SAMMANDRAG</a:t>
            </a:r>
            <a:r>
              <a:rPr lang="sv-SE" sz="40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sv-SE" sz="4000" b="0" i="0" u="none" strike="noStrike" cap="none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äsentlig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980</Words>
  <Application>Microsoft Office PowerPoint</Application>
  <PresentationFormat>Bredbild</PresentationFormat>
  <Paragraphs>313</Paragraphs>
  <Slides>26</Slides>
  <Notes>22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26</vt:i4>
      </vt:variant>
    </vt:vector>
  </HeadingPairs>
  <TitlesOfParts>
    <vt:vector size="32" baseType="lpstr">
      <vt:lpstr>Arial Black</vt:lpstr>
      <vt:lpstr>Roboto</vt:lpstr>
      <vt:lpstr>Verdana</vt:lpstr>
      <vt:lpstr>Arial</vt:lpstr>
      <vt:lpstr>Calibri</vt:lpstr>
      <vt:lpstr>Väsentlig</vt:lpstr>
      <vt:lpstr>2024-05-01 - Välkomna!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Inför sammandrag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Dommaransvarig &amp; Matchvärd 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UPPFÖLJNING BOLLKUL 2024-02-04 - Välkomna!</dc:title>
  <dc:creator>Mathias Lindberg</dc:creator>
  <cp:lastModifiedBy>Johan Forsgren</cp:lastModifiedBy>
  <cp:revision>1</cp:revision>
  <dcterms:created xsi:type="dcterms:W3CDTF">2019-05-27T16:11:53Z</dcterms:created>
  <dcterms:modified xsi:type="dcterms:W3CDTF">2024-05-01T17:52:22Z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0x0101008845E3648B30E74C810A373C14CE0A68</vt:lpwstr>
  </property>
  <property fmtid="{D5CDD505-2E9C-101B-9397-08002B2CF9AE}" pid="3" name="MSIP_Label_99f16fea-013b-4bbc-96a6-e72efdd9f50a_Enabled">
    <vt:lpwstr>true</vt:lpwstr>
  </property>
  <property fmtid="{D5CDD505-2E9C-101B-9397-08002B2CF9AE}" pid="4" name="MSIP_Label_99f16fea-013b-4bbc-96a6-e72efdd9f50a_SetDate">
    <vt:lpwstr>2023-04-25T08:54:18Z</vt:lpwstr>
  </property>
  <property fmtid="{D5CDD505-2E9C-101B-9397-08002B2CF9AE}" pid="5" name="MSIP_Label_99f16fea-013b-4bbc-96a6-e72efdd9f50a_Method">
    <vt:lpwstr>Privileged</vt:lpwstr>
  </property>
  <property fmtid="{D5CDD505-2E9C-101B-9397-08002B2CF9AE}" pid="6" name="MSIP_Label_99f16fea-013b-4bbc-96a6-e72efdd9f50a_Name">
    <vt:lpwstr>99f16fea-013b-4bbc-96a6-e72efdd9f50a</vt:lpwstr>
  </property>
  <property fmtid="{D5CDD505-2E9C-101B-9397-08002B2CF9AE}" pid="7" name="MSIP_Label_99f16fea-013b-4bbc-96a6-e72efdd9f50a_SiteId">
    <vt:lpwstr>65f51067-7d65-4aa9-b996-4cc43a0d7111</vt:lpwstr>
  </property>
  <property fmtid="{D5CDD505-2E9C-101B-9397-08002B2CF9AE}" pid="8" name="MSIP_Label_99f16fea-013b-4bbc-96a6-e72efdd9f50a_ActionId">
    <vt:lpwstr>d8b89cc5-c9f4-4ffc-ba1f-3e2492347c2c</vt:lpwstr>
  </property>
  <property fmtid="{D5CDD505-2E9C-101B-9397-08002B2CF9AE}" pid="9" name="MSIP_Label_99f16fea-013b-4bbc-96a6-e72efdd9f50a_ContentBits">
    <vt:lpwstr>0</vt:lpwstr>
  </property>
  <property fmtid="{D5CDD505-2E9C-101B-9397-08002B2CF9AE}" pid="10" name="MSIP_Label_080f1795-acd5-4d19-bff0-9b015d23b5ae_Enabled">
    <vt:lpwstr>true</vt:lpwstr>
  </property>
  <property fmtid="{D5CDD505-2E9C-101B-9397-08002B2CF9AE}" pid="11" name="MSIP_Label_080f1795-acd5-4d19-bff0-9b015d23b5ae_SetDate">
    <vt:lpwstr>2024-04-21T19:28:06Z</vt:lpwstr>
  </property>
  <property fmtid="{D5CDD505-2E9C-101B-9397-08002B2CF9AE}" pid="12" name="MSIP_Label_080f1795-acd5-4d19-bff0-9b015d23b5ae_Method">
    <vt:lpwstr>Standard</vt:lpwstr>
  </property>
  <property fmtid="{D5CDD505-2E9C-101B-9397-08002B2CF9AE}" pid="13" name="MSIP_Label_080f1795-acd5-4d19-bff0-9b015d23b5ae_Name">
    <vt:lpwstr>080f1795-acd5-4d19-bff0-9b015d23b5ae</vt:lpwstr>
  </property>
  <property fmtid="{D5CDD505-2E9C-101B-9397-08002B2CF9AE}" pid="14" name="MSIP_Label_080f1795-acd5-4d19-bff0-9b015d23b5ae_SiteId">
    <vt:lpwstr>fd4ab392-fc44-4e6b-aa0a-a6aa3a68ab5f</vt:lpwstr>
  </property>
  <property fmtid="{D5CDD505-2E9C-101B-9397-08002B2CF9AE}" pid="15" name="MSIP_Label_080f1795-acd5-4d19-bff0-9b015d23b5ae_ActionId">
    <vt:lpwstr>3621adf8-0dc0-477d-98d7-340fc9e23246</vt:lpwstr>
  </property>
  <property fmtid="{D5CDD505-2E9C-101B-9397-08002B2CF9AE}" pid="16" name="MSIP_Label_080f1795-acd5-4d19-bff0-9b015d23b5ae_ContentBits">
    <vt:lpwstr>2</vt:lpwstr>
  </property>
  <property fmtid="{D5CDD505-2E9C-101B-9397-08002B2CF9AE}" pid="17" name="ClassificationContentMarkingFooterLocations">
    <vt:lpwstr>Väsentlig:3</vt:lpwstr>
  </property>
  <property fmtid="{D5CDD505-2E9C-101B-9397-08002B2CF9AE}" pid="18" name="ClassificationContentMarkingFooterText">
    <vt:lpwstr>General - No protection</vt:lpwstr>
  </property>
</Properties>
</file>